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9.jpg" ContentType="image/jpeg"/>
  <Override PartName="/ppt/notesSlides/notesSlide8.xml" ContentType="application/vnd.openxmlformats-officedocument.presentationml.notesSlide+xml"/>
  <Override PartName="/ppt/media/image10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14.jpg" ContentType="image/jpeg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61" r:id="rId4"/>
    <p:sldId id="263" r:id="rId5"/>
    <p:sldId id="295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Frank Ruhl Libre" panose="00000500000000000000" pitchFamily="2" charset="-79"/>
      <p:regular r:id="rId43"/>
      <p:bold r:id="rId44"/>
    </p:embeddedFont>
    <p:embeddedFont>
      <p:font typeface="Frank Ruhl Libre Light" panose="00000400000000000000" pitchFamily="2" charset="-79"/>
      <p:regular r:id="rId45"/>
      <p:bold r:id="rId46"/>
    </p:embeddedFont>
    <p:embeddedFont>
      <p:font typeface="IBM Plex Sans Condensed" panose="020B0506050203000203" pitchFamily="34" charset="-18"/>
      <p:regular r:id="rId47"/>
      <p:bold r:id="rId48"/>
      <p:italic r:id="rId49"/>
      <p:boldItalic r:id="rId50"/>
    </p:embeddedFont>
    <p:embeddedFont>
      <p:font typeface="IBM Plex Serif" panose="02060503050406000203" pitchFamily="18" charset="-18"/>
      <p:regular r:id="rId51"/>
      <p:bold r:id="rId52"/>
      <p:italic r:id="rId53"/>
      <p:boldItalic r:id="rId54"/>
    </p:embeddedFont>
    <p:embeddedFont>
      <p:font typeface="Montserrat" panose="00000500000000000000" pitchFamily="2" charset="-18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6E5F7E-F312-4DFA-A5A2-B25B56E66BE7}">
  <a:tblStyle styleId="{A66E5F7E-F312-4DFA-A5A2-B25B56E66B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ADA92BD-C3C7-4A1A-BC61-64B288FEAE3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9c0fcf9b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9c0fcf9b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d9c0fcf9b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d9c0fcf9b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d9c0fcf9b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d9c0fcf9b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d9c0fcf9b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d9c0fcf9b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d9c0fcf9b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d9c0fcf9b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d9c0fcf9b2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d9c0fcf9b2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d9c0fcf9b2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d9c0fcf9b2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d9c0fcf9b2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d9c0fcf9b2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d9c0fcf9b2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d9c0fcf9b2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d9c0fcf9b2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d9c0fcf9b2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77c7434a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77c7434a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478fe834ae_1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478fe834ae_1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3206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998100" y="604500"/>
            <a:ext cx="3597600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rgbClr val="6B6E81"/>
              </a:buClr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◎"/>
              <a:defRPr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◎"/>
              <a:defRPr/>
            </a:lvl2pPr>
            <a:lvl3pPr marL="1371600" lvl="2" indent="-35560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2/3">
  <p:cSld name="TITLE_AND_BODY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" name="Google Shape;33;p6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35994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◎"/>
              <a:defRPr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7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24672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1800"/>
            </a:lvl2pPr>
            <a:lvl3pPr marL="1371600" lvl="2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5061144" y="1026000"/>
            <a:ext cx="24672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1800"/>
            </a:lvl2pPr>
            <a:lvl3pPr marL="1371600" lvl="2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" name="Google Shape;46;p8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16635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4028447" y="1026000"/>
            <a:ext cx="16635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3"/>
          </p:nvPr>
        </p:nvSpPr>
        <p:spPr>
          <a:xfrm>
            <a:off x="5873519" y="1026000"/>
            <a:ext cx="16635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9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Max space">
  <p:cSld name="TITLE_ONLY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0" y="604500"/>
            <a:ext cx="8492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7740300" cy="25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1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457200" y="1025950"/>
            <a:ext cx="1237200" cy="309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80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113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/>
              <a:buChar char="◎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lvl="1" indent="-3175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/>
              <a:buChar char="◎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lvl="2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rank Ruhl Libre Light"/>
              <a:buChar char="■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lvl="3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/>
              <a:buChar char="●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lvl="4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/>
              <a:buChar char="○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lvl="5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/>
              <a:buChar char="■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lvl="6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/>
              <a:buChar char="●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lvl="7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/>
              <a:buChar char="○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lvl="8" indent="-35560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000"/>
              <a:buFont typeface="Frank Ruhl Libre Light"/>
              <a:buChar char="■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M/plex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rbanfonts.com/fonts/Frank_Ruhl_Libre.font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javafx-ellipse-with-example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1668106" y="-380981"/>
            <a:ext cx="4369721" cy="515141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 err="1"/>
              <a:t>Checkers</a:t>
            </a:r>
            <a:r>
              <a:rPr lang="cs-CZ" dirty="0"/>
              <a:t> Game</a:t>
            </a:r>
            <a:endParaRPr dirty="0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FD10D2EF-AD62-C6A6-3282-F0BBF9064855}"/>
              </a:ext>
            </a:extLst>
          </p:cNvPr>
          <p:cNvSpPr txBox="1"/>
          <p:nvPr/>
        </p:nvSpPr>
        <p:spPr>
          <a:xfrm>
            <a:off x="1668106" y="2671802"/>
            <a:ext cx="3225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2"/>
                </a:solidFill>
              </a:rPr>
              <a:t>Ročníková práce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014B069B-6C24-598D-70D1-4EC49F834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84" y="3346257"/>
            <a:ext cx="783088" cy="921755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89FE9E03-F46A-DE9D-9894-CEC9E79F8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15090"/>
            <a:ext cx="1446945" cy="9133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98" name="Google Shape;198;p25"/>
          <p:cNvGraphicFramePr/>
          <p:nvPr/>
        </p:nvGraphicFramePr>
        <p:xfrm>
          <a:off x="1949361" y="1025981"/>
          <a:ext cx="5570000" cy="3091500"/>
        </p:xfrm>
        <a:graphic>
          <a:graphicData uri="http://schemas.openxmlformats.org/drawingml/2006/table">
            <a:tbl>
              <a:tblPr>
                <a:noFill/>
                <a:tableStyleId>{A66E5F7E-F312-4DFA-A5A2-B25B56E66BE7}</a:tableStyleId>
              </a:tblPr>
              <a:tblGrid>
                <a:gridCol w="139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A</a:t>
                      </a:r>
                      <a:endParaRPr>
                        <a:solidFill>
                          <a:schemeClr val="dk2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B</a:t>
                      </a:r>
                      <a:endParaRPr>
                        <a:solidFill>
                          <a:schemeClr val="dk2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C</a:t>
                      </a:r>
                      <a:endParaRPr>
                        <a:solidFill>
                          <a:schemeClr val="dk2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Yellow</a:t>
                      </a:r>
                      <a:endParaRPr>
                        <a:solidFill>
                          <a:schemeClr val="dk2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10</a:t>
                      </a:r>
                      <a:endParaRPr sz="1800" b="1">
                        <a:solidFill>
                          <a:schemeClr val="accen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20</a:t>
                      </a:r>
                      <a:endParaRPr sz="1800" b="1">
                        <a:solidFill>
                          <a:schemeClr val="accen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7</a:t>
                      </a:r>
                      <a:endParaRPr sz="1800" b="1">
                        <a:solidFill>
                          <a:schemeClr val="accen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Blue</a:t>
                      </a:r>
                      <a:endParaRPr>
                        <a:solidFill>
                          <a:schemeClr val="dk2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30</a:t>
                      </a:r>
                      <a:endParaRPr sz="1800" b="1">
                        <a:solidFill>
                          <a:schemeClr val="accen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15</a:t>
                      </a:r>
                      <a:endParaRPr sz="1800" b="1">
                        <a:solidFill>
                          <a:schemeClr val="accen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10</a:t>
                      </a:r>
                      <a:endParaRPr sz="1800" b="1">
                        <a:solidFill>
                          <a:schemeClr val="accen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Frank Ruhl Libre Light"/>
                          <a:ea typeface="Frank Ruhl Libre Light"/>
                          <a:cs typeface="Frank Ruhl Libre Light"/>
                          <a:sym typeface="Frank Ruhl Libre Light"/>
                        </a:rPr>
                        <a:t>Orange</a:t>
                      </a:r>
                      <a:endParaRPr>
                        <a:solidFill>
                          <a:schemeClr val="dk2"/>
                        </a:solidFill>
                        <a:latin typeface="Frank Ruhl Libre Light"/>
                        <a:ea typeface="Frank Ruhl Libre Light"/>
                        <a:cs typeface="Frank Ruhl Libre Light"/>
                        <a:sym typeface="Frank Ruhl Libre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5</a:t>
                      </a:r>
                      <a:endParaRPr sz="1800" b="1">
                        <a:solidFill>
                          <a:schemeClr val="accen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24</a:t>
                      </a:r>
                      <a:endParaRPr sz="1800" b="1">
                        <a:solidFill>
                          <a:schemeClr val="accen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16</a:t>
                      </a:r>
                      <a:endParaRPr sz="1800" b="1">
                        <a:solidFill>
                          <a:schemeClr val="accen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C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C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9" name="Google Shape;199;p25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/>
          <p:nvPr/>
        </p:nvSpPr>
        <p:spPr>
          <a:xfrm>
            <a:off x="514725" y="7776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title" idx="4294967295"/>
          </p:nvPr>
        </p:nvSpPr>
        <p:spPr>
          <a:xfrm>
            <a:off x="367500" y="340200"/>
            <a:ext cx="1068600" cy="29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6" name="Google Shape;206;p26"/>
          <p:cNvSpPr/>
          <p:nvPr/>
        </p:nvSpPr>
        <p:spPr>
          <a:xfrm>
            <a:off x="2154300" y="1547475"/>
            <a:ext cx="6951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  <a:effectLst>
            <a:outerShdw blurRad="214313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our office</a:t>
            </a:r>
            <a:endParaRPr sz="1000">
              <a:solidFill>
                <a:schemeClr val="dk2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08" name="Google Shape;208;p26"/>
          <p:cNvGrpSpPr/>
          <p:nvPr/>
        </p:nvGrpSpPr>
        <p:grpSpPr>
          <a:xfrm>
            <a:off x="1145795" y="2032676"/>
            <a:ext cx="168080" cy="168080"/>
            <a:chOff x="1420875" y="1378250"/>
            <a:chExt cx="295500" cy="295500"/>
          </a:xfrm>
        </p:grpSpPr>
        <p:sp>
          <p:nvSpPr>
            <p:cNvPr id="209" name="Google Shape;209;p26"/>
            <p:cNvSpPr/>
            <p:nvPr/>
          </p:nvSpPr>
          <p:spPr>
            <a:xfrm>
              <a:off x="1420875" y="1378250"/>
              <a:ext cx="295500" cy="295500"/>
            </a:xfrm>
            <a:prstGeom prst="donut">
              <a:avLst>
                <a:gd name="adj" fmla="val 15465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1495870" y="1453275"/>
              <a:ext cx="145500" cy="145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26"/>
          <p:cNvGrpSpPr/>
          <p:nvPr/>
        </p:nvGrpSpPr>
        <p:grpSpPr>
          <a:xfrm>
            <a:off x="2948220" y="3414951"/>
            <a:ext cx="168080" cy="168080"/>
            <a:chOff x="1420875" y="1378250"/>
            <a:chExt cx="295500" cy="295500"/>
          </a:xfrm>
        </p:grpSpPr>
        <p:sp>
          <p:nvSpPr>
            <p:cNvPr id="212" name="Google Shape;212;p26"/>
            <p:cNvSpPr/>
            <p:nvPr/>
          </p:nvSpPr>
          <p:spPr>
            <a:xfrm>
              <a:off x="1420875" y="1378250"/>
              <a:ext cx="295500" cy="295500"/>
            </a:xfrm>
            <a:prstGeom prst="donut">
              <a:avLst>
                <a:gd name="adj" fmla="val 15465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1495870" y="1453275"/>
              <a:ext cx="145500" cy="145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26"/>
          <p:cNvGrpSpPr/>
          <p:nvPr/>
        </p:nvGrpSpPr>
        <p:grpSpPr>
          <a:xfrm>
            <a:off x="3872170" y="1802751"/>
            <a:ext cx="168080" cy="168080"/>
            <a:chOff x="1420875" y="1378250"/>
            <a:chExt cx="295500" cy="295500"/>
          </a:xfrm>
        </p:grpSpPr>
        <p:sp>
          <p:nvSpPr>
            <p:cNvPr id="215" name="Google Shape;215;p26"/>
            <p:cNvSpPr/>
            <p:nvPr/>
          </p:nvSpPr>
          <p:spPr>
            <a:xfrm>
              <a:off x="1420875" y="1378250"/>
              <a:ext cx="295500" cy="295500"/>
            </a:xfrm>
            <a:prstGeom prst="donut">
              <a:avLst>
                <a:gd name="adj" fmla="val 15465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1495870" y="1453275"/>
              <a:ext cx="145500" cy="145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26"/>
          <p:cNvGrpSpPr/>
          <p:nvPr/>
        </p:nvGrpSpPr>
        <p:grpSpPr>
          <a:xfrm>
            <a:off x="4605145" y="3933676"/>
            <a:ext cx="168080" cy="168080"/>
            <a:chOff x="1420875" y="1378250"/>
            <a:chExt cx="295500" cy="295500"/>
          </a:xfrm>
        </p:grpSpPr>
        <p:sp>
          <p:nvSpPr>
            <p:cNvPr id="218" name="Google Shape;218;p26"/>
            <p:cNvSpPr/>
            <p:nvPr/>
          </p:nvSpPr>
          <p:spPr>
            <a:xfrm>
              <a:off x="1420875" y="1378250"/>
              <a:ext cx="295500" cy="295500"/>
            </a:xfrm>
            <a:prstGeom prst="donut">
              <a:avLst>
                <a:gd name="adj" fmla="val 15465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1495870" y="1453275"/>
              <a:ext cx="145500" cy="145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26"/>
          <p:cNvGrpSpPr/>
          <p:nvPr/>
        </p:nvGrpSpPr>
        <p:grpSpPr>
          <a:xfrm>
            <a:off x="6781920" y="2321426"/>
            <a:ext cx="168080" cy="168080"/>
            <a:chOff x="1420875" y="1378250"/>
            <a:chExt cx="295500" cy="295500"/>
          </a:xfrm>
        </p:grpSpPr>
        <p:sp>
          <p:nvSpPr>
            <p:cNvPr id="221" name="Google Shape;221;p26"/>
            <p:cNvSpPr/>
            <p:nvPr/>
          </p:nvSpPr>
          <p:spPr>
            <a:xfrm>
              <a:off x="1420875" y="1378250"/>
              <a:ext cx="295500" cy="295500"/>
            </a:xfrm>
            <a:prstGeom prst="donut">
              <a:avLst>
                <a:gd name="adj" fmla="val 15465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1495870" y="1453275"/>
              <a:ext cx="145500" cy="145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26"/>
          <p:cNvGrpSpPr/>
          <p:nvPr/>
        </p:nvGrpSpPr>
        <p:grpSpPr>
          <a:xfrm>
            <a:off x="7407945" y="4024551"/>
            <a:ext cx="168080" cy="168080"/>
            <a:chOff x="1420875" y="1378250"/>
            <a:chExt cx="295500" cy="295500"/>
          </a:xfrm>
        </p:grpSpPr>
        <p:sp>
          <p:nvSpPr>
            <p:cNvPr id="224" name="Google Shape;224;p26"/>
            <p:cNvSpPr/>
            <p:nvPr/>
          </p:nvSpPr>
          <p:spPr>
            <a:xfrm>
              <a:off x="1420875" y="1378250"/>
              <a:ext cx="295500" cy="295500"/>
            </a:xfrm>
            <a:prstGeom prst="donut">
              <a:avLst>
                <a:gd name="adj" fmla="val 15465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1495870" y="1453275"/>
              <a:ext cx="145500" cy="145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495000" cy="1159800"/>
          </a:xfrm>
          <a:prstGeom prst="rect">
            <a:avLst/>
          </a:prstGeom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89,526,124</a:t>
            </a:r>
            <a:endParaRPr sz="9600">
              <a:solidFill>
                <a:schemeClr val="accent4"/>
              </a:solidFill>
            </a:endParaRPr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916254"/>
            <a:ext cx="6495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FFFFFF"/>
                </a:solidFill>
              </a:rPr>
              <a:t>Whoa! That’s a big number, aren’t you proud?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2" name="Google Shape;232;p2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>
            <a:spLocks noGrp="1"/>
          </p:cNvSpPr>
          <p:nvPr>
            <p:ph type="ctrTitle" idx="4294967295"/>
          </p:nvPr>
        </p:nvSpPr>
        <p:spPr>
          <a:xfrm>
            <a:off x="685800" y="605900"/>
            <a:ext cx="5288100" cy="894900"/>
          </a:xfrm>
          <a:prstGeom prst="rect">
            <a:avLst/>
          </a:prstGeom>
          <a:effectLst>
            <a:outerShdw blurRad="171450" dist="9525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89,526,124$</a:t>
            </a:r>
            <a:endParaRPr sz="6000">
              <a:solidFill>
                <a:schemeClr val="accent4"/>
              </a:solidFill>
            </a:endParaRPr>
          </a:p>
        </p:txBody>
      </p:sp>
      <p:sp>
        <p:nvSpPr>
          <p:cNvPr id="238" name="Google Shape;238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387194"/>
            <a:ext cx="5288100" cy="894900"/>
          </a:xfrm>
          <a:prstGeom prst="rect">
            <a:avLst/>
          </a:prstGeom>
          <a:effectLst>
            <a:outerShdw blurRad="171450" dist="9525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100%</a:t>
            </a:r>
            <a:endParaRPr sz="6000">
              <a:solidFill>
                <a:schemeClr val="accent4"/>
              </a:solidFill>
            </a:endParaRPr>
          </a:p>
        </p:txBody>
      </p:sp>
      <p:sp>
        <p:nvSpPr>
          <p:cNvPr id="239" name="Google Shape;239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996547"/>
            <a:ext cx="5288100" cy="894900"/>
          </a:xfrm>
          <a:prstGeom prst="rect">
            <a:avLst/>
          </a:prstGeom>
          <a:effectLst>
            <a:outerShdw blurRad="171450" dist="9525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185,244 users</a:t>
            </a:r>
            <a:endParaRPr sz="6000">
              <a:solidFill>
                <a:schemeClr val="accent4"/>
              </a:solidFill>
            </a:endParaRPr>
          </a:p>
        </p:txBody>
      </p:sp>
      <p:sp>
        <p:nvSpPr>
          <p:cNvPr id="240" name="Google Shape;240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445407"/>
            <a:ext cx="5288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That’s a lot of money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1" name="Google Shape;241;p28"/>
          <p:cNvSpPr txBox="1">
            <a:spLocks noGrp="1"/>
          </p:cNvSpPr>
          <p:nvPr>
            <p:ph type="subTitle" idx="4294967295"/>
          </p:nvPr>
        </p:nvSpPr>
        <p:spPr>
          <a:xfrm>
            <a:off x="685800" y="4226701"/>
            <a:ext cx="5288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Total success!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2" name="Google Shape;242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836054"/>
            <a:ext cx="5288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And a lot of users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3" name="Google Shape;243;p28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250" name="Google Shape;250;p29"/>
          <p:cNvGrpSpPr/>
          <p:nvPr/>
        </p:nvGrpSpPr>
        <p:grpSpPr>
          <a:xfrm>
            <a:off x="5469616" y="1022097"/>
            <a:ext cx="2062426" cy="3483053"/>
            <a:chOff x="5632317" y="1189775"/>
            <a:chExt cx="3305700" cy="3483053"/>
          </a:xfrm>
        </p:grpSpPr>
        <p:sp>
          <p:nvSpPr>
            <p:cNvPr id="251" name="Google Shape;251;p29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Lorem 3</a:t>
              </a:r>
              <a:endParaRPr b="1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252" name="Google Shape;252;p29"/>
            <p:cNvSpPr txBox="1"/>
            <p:nvPr/>
          </p:nvSpPr>
          <p:spPr>
            <a:xfrm>
              <a:off x="5950490" y="2057128"/>
              <a:ext cx="26694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B6E81"/>
                  </a:solidFill>
                  <a:latin typeface="Frank Ruhl Libre Light"/>
                  <a:ea typeface="Frank Ruhl Libre Light"/>
                  <a:cs typeface="Frank Ruhl Libre Light"/>
                  <a:sym typeface="Frank Ruhl Libre Light"/>
                </a:rPr>
                <a:t>Morbi iaculis dapibus tristique. In hac habitasse platea dictumst. Mauris convallis quam at. Morbi iaculis dapibus tristique.</a:t>
              </a:r>
              <a:endParaRPr sz="12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</p:txBody>
        </p:sp>
      </p:grpSp>
      <p:grpSp>
        <p:nvGrpSpPr>
          <p:cNvPr id="253" name="Google Shape;253;p29"/>
          <p:cNvGrpSpPr/>
          <p:nvPr/>
        </p:nvGrpSpPr>
        <p:grpSpPr>
          <a:xfrm>
            <a:off x="1955614" y="1022311"/>
            <a:ext cx="2212911" cy="3482839"/>
            <a:chOff x="0" y="1189989"/>
            <a:chExt cx="3546900" cy="3482839"/>
          </a:xfrm>
        </p:grpSpPr>
        <p:sp>
          <p:nvSpPr>
            <p:cNvPr id="254" name="Google Shape;254;p2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Lorem 1</a:t>
              </a:r>
              <a:endParaRPr b="1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255" name="Google Shape;255;p29"/>
            <p:cNvSpPr txBox="1"/>
            <p:nvPr/>
          </p:nvSpPr>
          <p:spPr>
            <a:xfrm>
              <a:off x="363457" y="2057128"/>
              <a:ext cx="2820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B6E81"/>
                  </a:solidFill>
                  <a:latin typeface="Frank Ruhl Libre Light"/>
                  <a:ea typeface="Frank Ruhl Libre Light"/>
                  <a:cs typeface="Frank Ruhl Libre Light"/>
                  <a:sym typeface="Frank Ruhl Libre Light"/>
                </a:rPr>
                <a:t>Lorem ipsum dolor sit amet, consectetur adipiscing elit. Duis sit amet odio vel purus bibendum luctus. Morbi iaculis dapibus tristique.</a:t>
              </a:r>
              <a:endParaRPr sz="12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</p:txBody>
        </p:sp>
      </p:grpSp>
      <p:grpSp>
        <p:nvGrpSpPr>
          <p:cNvPr id="256" name="Google Shape;256;p29"/>
          <p:cNvGrpSpPr/>
          <p:nvPr/>
        </p:nvGrpSpPr>
        <p:grpSpPr>
          <a:xfrm>
            <a:off x="3792503" y="1022097"/>
            <a:ext cx="2062426" cy="3483053"/>
            <a:chOff x="2944204" y="1189775"/>
            <a:chExt cx="3305700" cy="3483053"/>
          </a:xfrm>
        </p:grpSpPr>
        <p:sp>
          <p:nvSpPr>
            <p:cNvPr id="257" name="Google Shape;257;p2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Lorem 2</a:t>
              </a:r>
              <a:endParaRPr b="1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258" name="Google Shape;258;p29"/>
            <p:cNvSpPr txBox="1"/>
            <p:nvPr/>
          </p:nvSpPr>
          <p:spPr>
            <a:xfrm>
              <a:off x="3255707" y="2057128"/>
              <a:ext cx="26826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B6E81"/>
                  </a:solidFill>
                  <a:latin typeface="Frank Ruhl Libre Light"/>
                  <a:ea typeface="Frank Ruhl Libre Light"/>
                  <a:cs typeface="Frank Ruhl Libre Light"/>
                  <a:sym typeface="Frank Ruhl Libre Light"/>
                </a:rPr>
                <a:t>Duis sit amet odio vel purus bibendum luctus. Morbi iaculis dapibus tristique. In hac habitasse platea dictumst. Mauris convallis quam at.</a:t>
              </a:r>
              <a:endParaRPr sz="12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64" name="Google Shape;264;p30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1663500" cy="14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65" name="Google Shape;265;p30"/>
          <p:cNvSpPr txBox="1">
            <a:spLocks noGrp="1"/>
          </p:cNvSpPr>
          <p:nvPr>
            <p:ph type="body" idx="2"/>
          </p:nvPr>
        </p:nvSpPr>
        <p:spPr>
          <a:xfrm>
            <a:off x="4028449" y="1026000"/>
            <a:ext cx="1663500" cy="14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6" name="Google Shape;266;p30"/>
          <p:cNvSpPr txBox="1">
            <a:spLocks noGrp="1"/>
          </p:cNvSpPr>
          <p:nvPr>
            <p:ph type="body" idx="3"/>
          </p:nvPr>
        </p:nvSpPr>
        <p:spPr>
          <a:xfrm>
            <a:off x="5873523" y="1026000"/>
            <a:ext cx="1663500" cy="14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  <p:sp>
        <p:nvSpPr>
          <p:cNvPr id="267" name="Google Shape;267;p30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2183375" y="2778600"/>
            <a:ext cx="1663500" cy="14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69" name="Google Shape;269;p30"/>
          <p:cNvSpPr txBox="1">
            <a:spLocks noGrp="1"/>
          </p:cNvSpPr>
          <p:nvPr>
            <p:ph type="body" idx="2"/>
          </p:nvPr>
        </p:nvSpPr>
        <p:spPr>
          <a:xfrm>
            <a:off x="4028449" y="2778600"/>
            <a:ext cx="1663500" cy="14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70" name="Google Shape;270;p30"/>
          <p:cNvSpPr txBox="1">
            <a:spLocks noGrp="1"/>
          </p:cNvSpPr>
          <p:nvPr>
            <p:ph type="body" idx="3"/>
          </p:nvPr>
        </p:nvSpPr>
        <p:spPr>
          <a:xfrm>
            <a:off x="5873523" y="2778600"/>
            <a:ext cx="1663500" cy="14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457200" y="1025950"/>
            <a:ext cx="1237200" cy="309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360"/>
              </a:spcBef>
              <a:spcAft>
                <a:spcPts val="800"/>
              </a:spcAft>
              <a:buNone/>
            </a:pPr>
            <a:r>
              <a:rPr lang="en"/>
              <a:t>You can insert graphs from Excel or</a:t>
            </a:r>
            <a:br>
              <a:rPr lang="en"/>
            </a:br>
            <a:r>
              <a:rPr lang="en"/>
              <a:t>Google Sheets</a:t>
            </a:r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cxnSp>
        <p:nvCxnSpPr>
          <p:cNvPr id="277" name="Google Shape;277;p31"/>
          <p:cNvCxnSpPr/>
          <p:nvPr/>
        </p:nvCxnSpPr>
        <p:spPr>
          <a:xfrm>
            <a:off x="2374900" y="1150899"/>
            <a:ext cx="5012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31"/>
          <p:cNvCxnSpPr/>
          <p:nvPr/>
        </p:nvCxnSpPr>
        <p:spPr>
          <a:xfrm>
            <a:off x="2374900" y="1860382"/>
            <a:ext cx="5012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31"/>
          <p:cNvCxnSpPr/>
          <p:nvPr/>
        </p:nvCxnSpPr>
        <p:spPr>
          <a:xfrm>
            <a:off x="2374900" y="2569864"/>
            <a:ext cx="5012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31"/>
          <p:cNvCxnSpPr/>
          <p:nvPr/>
        </p:nvCxnSpPr>
        <p:spPr>
          <a:xfrm>
            <a:off x="2374900" y="3279347"/>
            <a:ext cx="5012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1"/>
          <p:cNvCxnSpPr/>
          <p:nvPr/>
        </p:nvCxnSpPr>
        <p:spPr>
          <a:xfrm>
            <a:off x="2374900" y="4010728"/>
            <a:ext cx="5012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p31"/>
          <p:cNvSpPr txBox="1"/>
          <p:nvPr/>
        </p:nvSpPr>
        <p:spPr>
          <a:xfrm>
            <a:off x="2374900" y="9921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4000</a:t>
            </a:r>
            <a:endParaRPr sz="10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3000</a:t>
            </a:r>
            <a:endParaRPr sz="10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2000</a:t>
            </a:r>
            <a:endParaRPr sz="10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1000</a:t>
            </a:r>
            <a:endParaRPr sz="10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0</a:t>
            </a:r>
            <a:endParaRPr sz="10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283" name="Google Shape;283;p31"/>
          <p:cNvSpPr/>
          <p:nvPr/>
        </p:nvSpPr>
        <p:spPr>
          <a:xfrm>
            <a:off x="2956770" y="2457136"/>
            <a:ext cx="1620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1"/>
          <p:cNvSpPr/>
          <p:nvPr/>
        </p:nvSpPr>
        <p:spPr>
          <a:xfrm>
            <a:off x="3174346" y="2063073"/>
            <a:ext cx="1620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1"/>
          <p:cNvSpPr/>
          <p:nvPr/>
        </p:nvSpPr>
        <p:spPr>
          <a:xfrm>
            <a:off x="3391923" y="2569864"/>
            <a:ext cx="1620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4170514" y="2770927"/>
            <a:ext cx="1620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1"/>
          <p:cNvSpPr/>
          <p:nvPr/>
        </p:nvSpPr>
        <p:spPr>
          <a:xfrm>
            <a:off x="4388090" y="2172543"/>
            <a:ext cx="1620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1"/>
          <p:cNvSpPr/>
          <p:nvPr/>
        </p:nvSpPr>
        <p:spPr>
          <a:xfrm>
            <a:off x="4605666" y="1305223"/>
            <a:ext cx="1620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1"/>
          <p:cNvSpPr/>
          <p:nvPr/>
        </p:nvSpPr>
        <p:spPr>
          <a:xfrm>
            <a:off x="5384258" y="2216319"/>
            <a:ext cx="1620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1"/>
          <p:cNvSpPr/>
          <p:nvPr/>
        </p:nvSpPr>
        <p:spPr>
          <a:xfrm>
            <a:off x="5601834" y="1150775"/>
            <a:ext cx="1620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1"/>
          <p:cNvSpPr/>
          <p:nvPr/>
        </p:nvSpPr>
        <p:spPr>
          <a:xfrm>
            <a:off x="5819410" y="2398762"/>
            <a:ext cx="1620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1"/>
          <p:cNvSpPr/>
          <p:nvPr/>
        </p:nvSpPr>
        <p:spPr>
          <a:xfrm>
            <a:off x="6598002" y="2829301"/>
            <a:ext cx="1620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1"/>
          <p:cNvSpPr/>
          <p:nvPr/>
        </p:nvSpPr>
        <p:spPr>
          <a:xfrm>
            <a:off x="6815578" y="1369818"/>
            <a:ext cx="1620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1"/>
          <p:cNvSpPr/>
          <p:nvPr/>
        </p:nvSpPr>
        <p:spPr>
          <a:xfrm>
            <a:off x="7033154" y="1683609"/>
            <a:ext cx="1620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>
            <a:spLocks noGrp="1"/>
          </p:cNvSpPr>
          <p:nvPr>
            <p:ph type="body" idx="4294967295"/>
          </p:nvPr>
        </p:nvSpPr>
        <p:spPr>
          <a:xfrm>
            <a:off x="4823211" y="373500"/>
            <a:ext cx="22224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DF6D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MOBILE PROJECT</a:t>
            </a:r>
            <a:endParaRPr sz="1800" b="1">
              <a:solidFill>
                <a:srgbClr val="FDF6DA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00" name="Google Shape;300;p32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301" name="Google Shape;301;p32"/>
          <p:cNvGrpSpPr/>
          <p:nvPr/>
        </p:nvGrpSpPr>
        <p:grpSpPr>
          <a:xfrm>
            <a:off x="2098375" y="373572"/>
            <a:ext cx="2119546" cy="4396359"/>
            <a:chOff x="2547150" y="238125"/>
            <a:chExt cx="2525675" cy="5238750"/>
          </a:xfrm>
        </p:grpSpPr>
        <p:sp>
          <p:nvSpPr>
            <p:cNvPr id="302" name="Google Shape;302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0" dist="19050" dir="5400000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D9DC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D9DC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D9DC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6" name="Google Shape;306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2145388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312" name="Google Shape;312;p33"/>
          <p:cNvGrpSpPr/>
          <p:nvPr/>
        </p:nvGrpSpPr>
        <p:grpSpPr>
          <a:xfrm>
            <a:off x="1789964" y="465959"/>
            <a:ext cx="2736410" cy="4222433"/>
            <a:chOff x="2189398" y="238125"/>
            <a:chExt cx="3395050" cy="5238750"/>
          </a:xfrm>
        </p:grpSpPr>
        <p:sp>
          <p:nvSpPr>
            <p:cNvPr id="313" name="Google Shape;313;p33"/>
            <p:cNvSpPr/>
            <p:nvPr/>
          </p:nvSpPr>
          <p:spPr>
            <a:xfrm>
              <a:off x="2189398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0" dist="9525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D9DC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D9DC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D9DC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33"/>
          <p:cNvSpPr txBox="1">
            <a:spLocks noGrp="1"/>
          </p:cNvSpPr>
          <p:nvPr>
            <p:ph type="body" idx="4294967295"/>
          </p:nvPr>
        </p:nvSpPr>
        <p:spPr>
          <a:xfrm>
            <a:off x="5131648" y="373500"/>
            <a:ext cx="22224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DF6D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TABLET PROJECT</a:t>
            </a:r>
            <a:endParaRPr sz="1800" b="1">
              <a:solidFill>
                <a:srgbClr val="FDF6DA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18" name="Google Shape;3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263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24" name="Google Shape;324;p34"/>
          <p:cNvSpPr txBox="1">
            <a:spLocks noGrp="1"/>
          </p:cNvSpPr>
          <p:nvPr>
            <p:ph type="body" idx="4294967295"/>
          </p:nvPr>
        </p:nvSpPr>
        <p:spPr>
          <a:xfrm>
            <a:off x="6309286" y="373500"/>
            <a:ext cx="22224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DF6D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DESKTOP PROJECT</a:t>
            </a:r>
            <a:endParaRPr sz="1800" b="1">
              <a:solidFill>
                <a:srgbClr val="FDF6DA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grpSp>
        <p:nvGrpSpPr>
          <p:cNvPr id="325" name="Google Shape;325;p34"/>
          <p:cNvGrpSpPr/>
          <p:nvPr/>
        </p:nvGrpSpPr>
        <p:grpSpPr>
          <a:xfrm>
            <a:off x="629306" y="1026246"/>
            <a:ext cx="5275576" cy="3090897"/>
            <a:chOff x="1177450" y="241631"/>
            <a:chExt cx="6173152" cy="3616776"/>
          </a:xfrm>
        </p:grpSpPr>
        <p:sp>
          <p:nvSpPr>
            <p:cNvPr id="326" name="Google Shape;326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0" name="Google Shape;330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1218400" y="1196662"/>
            <a:ext cx="4100660" cy="2604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141876" y="1026000"/>
            <a:ext cx="163093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Generování hracího pole</a:t>
            </a:r>
            <a:endParaRPr dirty="0"/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2"/>
          </p:nvPr>
        </p:nvSpPr>
        <p:spPr>
          <a:xfrm>
            <a:off x="5061144" y="755763"/>
            <a:ext cx="2467200" cy="33617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200" b="1" dirty="0">
                <a:solidFill>
                  <a:srgbClr val="6B6E81"/>
                </a:solidFill>
              </a:rPr>
              <a:t>Konečná myšlenka</a:t>
            </a:r>
            <a:endParaRPr sz="1200" dirty="0">
              <a:solidFill>
                <a:srgbClr val="6B6E8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6B6E81"/>
              </a:solidFill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>
            <a:off x="2183375" y="755763"/>
            <a:ext cx="2467200" cy="33617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200" b="1" dirty="0">
                <a:solidFill>
                  <a:srgbClr val="6B6E81"/>
                </a:solidFill>
              </a:rPr>
              <a:t>Počáteční myšlenka</a:t>
            </a:r>
            <a:endParaRPr sz="1200" dirty="0">
              <a:solidFill>
                <a:srgbClr val="6B6E81"/>
              </a:solidFill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2"/>
          </p:nvPr>
        </p:nvSpPr>
        <p:spPr>
          <a:xfrm>
            <a:off x="2183375" y="3801097"/>
            <a:ext cx="5345100" cy="5866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 b="1" dirty="0">
                <a:solidFill>
                  <a:srgbClr val="1D3E7C"/>
                </a:solidFill>
              </a:rPr>
              <a:t>Důvod změny vykreslování je takový, že v prvním kódu nešlo navázat na vytvoření figurek, figurky se </a:t>
            </a:r>
            <a:r>
              <a:rPr lang="cs-CZ" sz="900" b="1" dirty="0" err="1">
                <a:solidFill>
                  <a:srgbClr val="1D3E7C"/>
                </a:solidFill>
              </a:rPr>
              <a:t>nevykrelily</a:t>
            </a:r>
            <a:r>
              <a:rPr lang="cs-CZ" sz="900" b="1" dirty="0">
                <a:solidFill>
                  <a:srgbClr val="1D3E7C"/>
                </a:solidFill>
              </a:rPr>
              <a:t> vůbec, nebo za hracím polem.</a:t>
            </a:r>
            <a:endParaRPr sz="900" b="1" dirty="0">
              <a:solidFill>
                <a:srgbClr val="1D3E7C"/>
              </a:solidFill>
            </a:endParaRPr>
          </a:p>
          <a:p>
            <a:pPr marL="0" lvl="0" indent="0" algn="l" rtl="0">
              <a:lnSpc>
                <a:spcPct val="113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900" dirty="0">
                <a:solidFill>
                  <a:srgbClr val="1D3E7C"/>
                </a:solidFill>
              </a:rPr>
              <a:t>V samotném konečném kódu se dá všimnout podmínek pro vykreslení figurek</a:t>
            </a:r>
            <a:endParaRPr sz="900" dirty="0">
              <a:solidFill>
                <a:srgbClr val="1D3E7C"/>
              </a:solidFill>
            </a:endParaRPr>
          </a:p>
          <a:p>
            <a:pPr marL="0" lvl="0" indent="0" algn="l" rtl="0">
              <a:lnSpc>
                <a:spcPct val="113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1D3E7C"/>
              </a:solidFill>
            </a:endParaRPr>
          </a:p>
          <a:p>
            <a:pPr marL="0" lvl="0" indent="0" algn="l" rtl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900" dirty="0">
              <a:solidFill>
                <a:srgbClr val="1D3E7C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Obrázek 2" descr="Obsah obrázku text&#10;&#10;Popis byl vytvořen automaticky">
            <a:extLst>
              <a:ext uri="{FF2B5EF4-FFF2-40B4-BE49-F238E27FC236}">
                <a16:creationId xmlns:a16="http://schemas.microsoft.com/office/drawing/2014/main" id="{745E2760-C8AC-8CCC-74F0-6B240B7D5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420" y="1026001"/>
            <a:ext cx="2921593" cy="2738786"/>
          </a:xfrm>
          <a:prstGeom prst="rect">
            <a:avLst/>
          </a:prstGeom>
        </p:spPr>
      </p:pic>
      <p:pic>
        <p:nvPicPr>
          <p:cNvPr id="5" name="Obrázek 4" descr="Obsah obrázku text&#10;&#10;Popis byl vytvořen automaticky">
            <a:extLst>
              <a:ext uri="{FF2B5EF4-FFF2-40B4-BE49-F238E27FC236}">
                <a16:creationId xmlns:a16="http://schemas.microsoft.com/office/drawing/2014/main" id="{2CA1B656-40EA-088A-C832-33756A79D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23" y="1026000"/>
            <a:ext cx="1785508" cy="2738787"/>
          </a:xfrm>
          <a:prstGeom prst="rect">
            <a:avLst/>
          </a:prstGeom>
        </p:spPr>
      </p:pic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B4B8CCBE-6C63-79F1-5F91-AD27B827D379}"/>
              </a:ext>
            </a:extLst>
          </p:cNvPr>
          <p:cNvCxnSpPr>
            <a:cxnSpLocks/>
          </p:cNvCxnSpPr>
          <p:nvPr/>
        </p:nvCxnSpPr>
        <p:spPr>
          <a:xfrm>
            <a:off x="5184949" y="1105319"/>
            <a:ext cx="0" cy="2532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ctrTitle" idx="4294967295"/>
          </p:nvPr>
        </p:nvSpPr>
        <p:spPr>
          <a:xfrm>
            <a:off x="3802275" y="1888150"/>
            <a:ext cx="4494900" cy="38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DF6DA"/>
                </a:solidFill>
              </a:rPr>
              <a:t>THANKS!</a:t>
            </a:r>
            <a:endParaRPr sz="2400">
              <a:solidFill>
                <a:srgbClr val="FDF6DA"/>
              </a:solidFill>
            </a:endParaRPr>
          </a:p>
        </p:txBody>
      </p:sp>
      <p:sp>
        <p:nvSpPr>
          <p:cNvPr id="337" name="Google Shape;337;p35"/>
          <p:cNvSpPr txBox="1">
            <a:spLocks noGrp="1"/>
          </p:cNvSpPr>
          <p:nvPr>
            <p:ph type="subTitle" idx="4294967295"/>
          </p:nvPr>
        </p:nvSpPr>
        <p:spPr>
          <a:xfrm>
            <a:off x="3802275" y="2325775"/>
            <a:ext cx="4494900" cy="10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Any questions?</a:t>
            </a:r>
            <a:endParaRPr sz="1800" b="1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You can find me at @username &amp; user@mail.me</a:t>
            </a:r>
            <a:endParaRPr sz="1800" b="1">
              <a:solidFill>
                <a:schemeClr val="lt1"/>
              </a:solidFill>
            </a:endParaRPr>
          </a:p>
        </p:txBody>
      </p:sp>
      <p:pic>
        <p:nvPicPr>
          <p:cNvPr id="338" name="Google Shape;33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1173450"/>
            <a:ext cx="2796600" cy="2796600"/>
          </a:xfrm>
          <a:prstGeom prst="octagon">
            <a:avLst>
              <a:gd name="adj" fmla="val 29289"/>
            </a:avLst>
          </a:prstGeom>
          <a:noFill/>
          <a:ln w="76200" cap="flat" cmpd="thinThick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44" name="Google Shape;344;p36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Special thanks to all the people who made and released these awesome resources for free: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Presentation template by </a:t>
            </a:r>
            <a:r>
              <a:rPr lang="en" sz="1800" u="sng">
                <a:solidFill>
                  <a:srgbClr val="1D3E7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1800">
              <a:solidFill>
                <a:srgbClr val="1D3E7C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Photographs by </a:t>
            </a:r>
            <a:r>
              <a:rPr lang="en" sz="1800" u="sng">
                <a:solidFill>
                  <a:srgbClr val="1D3E7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1800">
              <a:solidFill>
                <a:srgbClr val="1D3E7C"/>
              </a:solidFill>
            </a:endParaRPr>
          </a:p>
        </p:txBody>
      </p:sp>
      <p:sp>
        <p:nvSpPr>
          <p:cNvPr id="345" name="Google Shape;345;p36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PRESENT. DESIGN</a:t>
            </a:r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 and colors: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 sz="1400"/>
              <a:t>Titles: IBM Plex Sans Condensed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" sz="1400"/>
              <a:t>Body copy: Frank Ruhl Libre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You can download the fonts on these pages: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D3E7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https://github.com/IBM/plex</a:t>
            </a:r>
            <a:endParaRPr sz="1400">
              <a:solidFill>
                <a:srgbClr val="1D3E7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D3E7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https://www.urbanfonts.com/fonts/Frank_Ruhl_Libre.font</a:t>
            </a:r>
            <a:endParaRPr sz="1400">
              <a:solidFill>
                <a:srgbClr val="1D3E7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1400" b="1">
              <a:solidFill>
                <a:srgbClr val="D9DCE6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352" name="Google Shape;352;p37"/>
          <p:cNvSpPr txBox="1"/>
          <p:nvPr/>
        </p:nvSpPr>
        <p:spPr>
          <a:xfrm>
            <a:off x="2191200" y="3638250"/>
            <a:ext cx="5345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chemeClr val="accent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accent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353" name="Google Shape;353;p3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8"/>
          <p:cNvSpPr txBox="1">
            <a:spLocks noGrp="1"/>
          </p:cNvSpPr>
          <p:nvPr>
            <p:ph type="ctrTitle"/>
          </p:nvPr>
        </p:nvSpPr>
        <p:spPr>
          <a:xfrm>
            <a:off x="1991250" y="1972088"/>
            <a:ext cx="3615600" cy="42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359" name="Google Shape;359;p38"/>
          <p:cNvSpPr txBox="1">
            <a:spLocks noGrp="1"/>
          </p:cNvSpPr>
          <p:nvPr>
            <p:ph type="subTitle" idx="1"/>
          </p:nvPr>
        </p:nvSpPr>
        <p:spPr>
          <a:xfrm>
            <a:off x="1991250" y="2497913"/>
            <a:ext cx="3615600" cy="67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360" name="Google Shape;360;p38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lt2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2</a:t>
            </a:r>
            <a:endParaRPr sz="6000">
              <a:solidFill>
                <a:schemeClr val="lt2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9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7740300" cy="25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66" name="Google Shape;366;p39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67" name="Google Shape;367;p39"/>
          <p:cNvSpPr/>
          <p:nvPr/>
        </p:nvSpPr>
        <p:spPr>
          <a:xfrm>
            <a:off x="6554370" y="2527350"/>
            <a:ext cx="6972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DEC</a:t>
            </a:r>
            <a:endParaRPr sz="1000">
              <a:solidFill>
                <a:schemeClr val="accen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368" name="Google Shape;368;p39"/>
          <p:cNvSpPr/>
          <p:nvPr/>
        </p:nvSpPr>
        <p:spPr>
          <a:xfrm>
            <a:off x="5995053" y="2527350"/>
            <a:ext cx="6972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NOV</a:t>
            </a:r>
            <a:endParaRPr sz="1000">
              <a:solidFill>
                <a:schemeClr val="accen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369" name="Google Shape;369;p39"/>
          <p:cNvSpPr/>
          <p:nvPr/>
        </p:nvSpPr>
        <p:spPr>
          <a:xfrm>
            <a:off x="5435735" y="2527350"/>
            <a:ext cx="6972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OCT</a:t>
            </a:r>
            <a:endParaRPr sz="1000">
              <a:solidFill>
                <a:schemeClr val="accen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370" name="Google Shape;370;p39"/>
          <p:cNvSpPr/>
          <p:nvPr/>
        </p:nvSpPr>
        <p:spPr>
          <a:xfrm>
            <a:off x="4876418" y="2527350"/>
            <a:ext cx="6972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SEP</a:t>
            </a:r>
            <a:endParaRPr sz="10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371" name="Google Shape;371;p39"/>
          <p:cNvSpPr/>
          <p:nvPr/>
        </p:nvSpPr>
        <p:spPr>
          <a:xfrm>
            <a:off x="4317101" y="2527350"/>
            <a:ext cx="6972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AUG</a:t>
            </a:r>
            <a:endParaRPr sz="10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372" name="Google Shape;372;p39"/>
          <p:cNvSpPr/>
          <p:nvPr/>
        </p:nvSpPr>
        <p:spPr>
          <a:xfrm>
            <a:off x="3757784" y="2527350"/>
            <a:ext cx="6972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JUL</a:t>
            </a:r>
            <a:endParaRPr sz="10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373" name="Google Shape;373;p39"/>
          <p:cNvSpPr/>
          <p:nvPr/>
        </p:nvSpPr>
        <p:spPr>
          <a:xfrm>
            <a:off x="3198466" y="2527350"/>
            <a:ext cx="6972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JUN</a:t>
            </a:r>
            <a:endParaRPr sz="10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374" name="Google Shape;374;p39"/>
          <p:cNvSpPr/>
          <p:nvPr/>
        </p:nvSpPr>
        <p:spPr>
          <a:xfrm>
            <a:off x="2639149" y="2527350"/>
            <a:ext cx="6972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MAY</a:t>
            </a:r>
            <a:endParaRPr sz="10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375" name="Google Shape;375;p39"/>
          <p:cNvSpPr/>
          <p:nvPr/>
        </p:nvSpPr>
        <p:spPr>
          <a:xfrm>
            <a:off x="2079832" y="2527350"/>
            <a:ext cx="6972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APR</a:t>
            </a:r>
            <a:endParaRPr sz="10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376" name="Google Shape;376;p39"/>
          <p:cNvSpPr/>
          <p:nvPr/>
        </p:nvSpPr>
        <p:spPr>
          <a:xfrm>
            <a:off x="1520515" y="2527350"/>
            <a:ext cx="6972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MAR</a:t>
            </a:r>
            <a:endParaRPr sz="10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377" name="Google Shape;377;p39"/>
          <p:cNvSpPr/>
          <p:nvPr/>
        </p:nvSpPr>
        <p:spPr>
          <a:xfrm>
            <a:off x="961197" y="2527350"/>
            <a:ext cx="6972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FEB</a:t>
            </a:r>
            <a:endParaRPr sz="10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378" name="Google Shape;378;p39"/>
          <p:cNvSpPr/>
          <p:nvPr/>
        </p:nvSpPr>
        <p:spPr>
          <a:xfrm>
            <a:off x="401880" y="2527350"/>
            <a:ext cx="6972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JAN</a:t>
            </a:r>
            <a:endParaRPr sz="10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379" name="Google Shape;379;p39"/>
          <p:cNvSpPr/>
          <p:nvPr/>
        </p:nvSpPr>
        <p:spPr>
          <a:xfrm>
            <a:off x="0" y="2527350"/>
            <a:ext cx="5400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80" name="Google Shape;380;p39"/>
          <p:cNvCxnSpPr/>
          <p:nvPr/>
        </p:nvCxnSpPr>
        <p:spPr>
          <a:xfrm rot="10800000">
            <a:off x="651541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1" name="Google Shape;381;p39"/>
          <p:cNvSpPr txBox="1"/>
          <p:nvPr/>
        </p:nvSpPr>
        <p:spPr>
          <a:xfrm>
            <a:off x="616781" y="1498600"/>
            <a:ext cx="105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382" name="Google Shape;382;p39"/>
          <p:cNvCxnSpPr/>
          <p:nvPr/>
        </p:nvCxnSpPr>
        <p:spPr>
          <a:xfrm rot="10800000">
            <a:off x="1771079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3" name="Google Shape;383;p39"/>
          <p:cNvSpPr txBox="1"/>
          <p:nvPr/>
        </p:nvSpPr>
        <p:spPr>
          <a:xfrm>
            <a:off x="1737596" y="1498600"/>
            <a:ext cx="105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Red is the colour of danger and courage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384" name="Google Shape;384;p39"/>
          <p:cNvCxnSpPr/>
          <p:nvPr/>
        </p:nvCxnSpPr>
        <p:spPr>
          <a:xfrm rot="10800000">
            <a:off x="289061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5" name="Google Shape;385;p39"/>
          <p:cNvSpPr txBox="1"/>
          <p:nvPr/>
        </p:nvSpPr>
        <p:spPr>
          <a:xfrm>
            <a:off x="2858411" y="1498600"/>
            <a:ext cx="105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386" name="Google Shape;386;p39"/>
          <p:cNvCxnSpPr/>
          <p:nvPr/>
        </p:nvCxnSpPr>
        <p:spPr>
          <a:xfrm rot="10800000">
            <a:off x="4010156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7" name="Google Shape;387;p39"/>
          <p:cNvSpPr txBox="1"/>
          <p:nvPr/>
        </p:nvSpPr>
        <p:spPr>
          <a:xfrm>
            <a:off x="3979226" y="1498600"/>
            <a:ext cx="105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388" name="Google Shape;388;p39"/>
          <p:cNvCxnSpPr/>
          <p:nvPr/>
        </p:nvCxnSpPr>
        <p:spPr>
          <a:xfrm rot="10800000">
            <a:off x="5129694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9" name="Google Shape;389;p39"/>
          <p:cNvSpPr txBox="1"/>
          <p:nvPr/>
        </p:nvSpPr>
        <p:spPr>
          <a:xfrm>
            <a:off x="5100042" y="1498600"/>
            <a:ext cx="105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390" name="Google Shape;390;p39"/>
          <p:cNvCxnSpPr/>
          <p:nvPr/>
        </p:nvCxnSpPr>
        <p:spPr>
          <a:xfrm rot="10800000">
            <a:off x="624923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1" name="Google Shape;391;p39"/>
          <p:cNvSpPr txBox="1"/>
          <p:nvPr/>
        </p:nvSpPr>
        <p:spPr>
          <a:xfrm>
            <a:off x="6220857" y="1498600"/>
            <a:ext cx="105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392" name="Google Shape;392;p39"/>
          <p:cNvCxnSpPr/>
          <p:nvPr/>
        </p:nvCxnSpPr>
        <p:spPr>
          <a:xfrm rot="10800000">
            <a:off x="1219908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3" name="Google Shape;393;p39"/>
          <p:cNvSpPr txBox="1"/>
          <p:nvPr/>
        </p:nvSpPr>
        <p:spPr>
          <a:xfrm>
            <a:off x="1160476" y="3419550"/>
            <a:ext cx="105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394" name="Google Shape;394;p39"/>
          <p:cNvCxnSpPr/>
          <p:nvPr/>
        </p:nvCxnSpPr>
        <p:spPr>
          <a:xfrm rot="10800000">
            <a:off x="2339446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5" name="Google Shape;395;p39"/>
          <p:cNvSpPr txBox="1"/>
          <p:nvPr/>
        </p:nvSpPr>
        <p:spPr>
          <a:xfrm>
            <a:off x="2287777" y="3419550"/>
            <a:ext cx="105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396" name="Google Shape;396;p39"/>
          <p:cNvCxnSpPr/>
          <p:nvPr/>
        </p:nvCxnSpPr>
        <p:spPr>
          <a:xfrm rot="10800000">
            <a:off x="3458984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7" name="Google Shape;397;p39"/>
          <p:cNvSpPr txBox="1"/>
          <p:nvPr/>
        </p:nvSpPr>
        <p:spPr>
          <a:xfrm>
            <a:off x="3415077" y="3419550"/>
            <a:ext cx="105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398" name="Google Shape;398;p39"/>
          <p:cNvCxnSpPr/>
          <p:nvPr/>
        </p:nvCxnSpPr>
        <p:spPr>
          <a:xfrm rot="10800000">
            <a:off x="4578523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9" name="Google Shape;399;p39"/>
          <p:cNvSpPr txBox="1"/>
          <p:nvPr/>
        </p:nvSpPr>
        <p:spPr>
          <a:xfrm>
            <a:off x="4542378" y="3419550"/>
            <a:ext cx="105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Red is the colour of danger and courage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400" name="Google Shape;400;p39"/>
          <p:cNvCxnSpPr/>
          <p:nvPr/>
        </p:nvCxnSpPr>
        <p:spPr>
          <a:xfrm rot="10800000">
            <a:off x="5698061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1" name="Google Shape;401;p39"/>
          <p:cNvSpPr txBox="1"/>
          <p:nvPr/>
        </p:nvSpPr>
        <p:spPr>
          <a:xfrm>
            <a:off x="5669679" y="3419550"/>
            <a:ext cx="105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402" name="Google Shape;402;p39"/>
          <p:cNvCxnSpPr/>
          <p:nvPr/>
        </p:nvCxnSpPr>
        <p:spPr>
          <a:xfrm rot="10800000">
            <a:off x="6817600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3" name="Google Shape;403;p39"/>
          <p:cNvSpPr txBox="1"/>
          <p:nvPr/>
        </p:nvSpPr>
        <p:spPr>
          <a:xfrm>
            <a:off x="6785580" y="3419550"/>
            <a:ext cx="876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0"/>
          <p:cNvSpPr txBox="1">
            <a:spLocks noGrp="1"/>
          </p:cNvSpPr>
          <p:nvPr>
            <p:ph type="title" idx="4294967295"/>
          </p:nvPr>
        </p:nvSpPr>
        <p:spPr>
          <a:xfrm>
            <a:off x="291300" y="721200"/>
            <a:ext cx="7740300" cy="25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ROADMAP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9" name="Google Shape;409;p40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10" name="Google Shape;410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2" name="Google Shape;412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13" name="Google Shape;413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1</a:t>
              </a:r>
              <a:endParaRPr sz="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415" name="Google Shape;415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16" name="Google Shape;416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3</a:t>
              </a:r>
              <a:endParaRPr sz="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418" name="Google Shape;418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19" name="Google Shape;419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5</a:t>
              </a:r>
              <a:endParaRPr sz="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421" name="Google Shape;421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22" name="Google Shape;422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423" name="Google Shape;423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6</a:t>
              </a:r>
              <a:endParaRPr sz="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424" name="Google Shape;424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25" name="Google Shape;425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426" name="Google Shape;426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4</a:t>
              </a:r>
              <a:endParaRPr sz="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427" name="Google Shape;427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28" name="Google Shape;428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429" name="Google Shape;429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2</a:t>
              </a:r>
              <a:endParaRPr sz="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sp>
        <p:nvSpPr>
          <p:cNvPr id="430" name="Google Shape;430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31" name="Google Shape;431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Red is the colour of danger and courage</a:t>
            </a:r>
            <a:endParaRPr sz="9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32" name="Google Shape;432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33" name="Google Shape;433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34" name="Google Shape;434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35" name="Google Shape;435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1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41" name="Google Shape;441;p4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aphicFrame>
        <p:nvGraphicFramePr>
          <p:cNvPr id="442" name="Google Shape;442;p41"/>
          <p:cNvGraphicFramePr/>
          <p:nvPr/>
        </p:nvGraphicFramePr>
        <p:xfrm>
          <a:off x="1948425" y="10259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{A66E5F7E-F312-4DFA-A5A2-B25B56E66BE7}</a:tableStyleId>
              </a:tblPr>
              <a:tblGrid>
                <a:gridCol w="76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6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0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Week 1</a:t>
                      </a:r>
                      <a:endParaRPr sz="700" b="1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Week 2</a:t>
                      </a:r>
                      <a:endParaRPr sz="700" b="1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2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3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4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5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6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7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8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9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10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11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12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13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14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 1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 2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◆</a:t>
                      </a: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 3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 4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◆</a:t>
                      </a: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 5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◆</a:t>
                      </a: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 6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 7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 8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 txBox="1">
            <a:spLocks noGrp="1"/>
          </p:cNvSpPr>
          <p:nvPr>
            <p:ph type="title" idx="4294967295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SWOT ANALYSIS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8" name="Google Shape;448;p42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49" name="Google Shape;449;p42"/>
          <p:cNvSpPr/>
          <p:nvPr/>
        </p:nvSpPr>
        <p:spPr>
          <a:xfrm>
            <a:off x="1716550" y="1212313"/>
            <a:ext cx="3420600" cy="128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STRENGTHS</a:t>
            </a:r>
            <a:endParaRPr b="1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50" name="Google Shape;450;p42"/>
          <p:cNvSpPr/>
          <p:nvPr/>
        </p:nvSpPr>
        <p:spPr>
          <a:xfrm>
            <a:off x="5278777" y="1212313"/>
            <a:ext cx="3420600" cy="128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WEAKNESSES</a:t>
            </a:r>
            <a:endParaRPr b="1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51" name="Google Shape;451;p42"/>
          <p:cNvSpPr/>
          <p:nvPr/>
        </p:nvSpPr>
        <p:spPr>
          <a:xfrm>
            <a:off x="1716550" y="2642399"/>
            <a:ext cx="3420600" cy="128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Black is the color of ebony and of outer space</a:t>
            </a:r>
            <a:endParaRPr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OPPORTUNITIES</a:t>
            </a:r>
            <a:endParaRPr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52" name="Google Shape;452;p42"/>
          <p:cNvSpPr/>
          <p:nvPr/>
        </p:nvSpPr>
        <p:spPr>
          <a:xfrm>
            <a:off x="5278777" y="2642399"/>
            <a:ext cx="3420600" cy="128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White is the color of milk and fresh snow</a:t>
            </a:r>
            <a:endParaRPr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THREATS</a:t>
            </a:r>
            <a:endParaRPr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53" name="Google Shape;453;p42"/>
          <p:cNvSpPr/>
          <p:nvPr/>
        </p:nvSpPr>
        <p:spPr>
          <a:xfrm>
            <a:off x="4155329" y="1517269"/>
            <a:ext cx="1965600" cy="1965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2"/>
          <p:cNvSpPr/>
          <p:nvPr/>
        </p:nvSpPr>
        <p:spPr>
          <a:xfrm rot="5400000">
            <a:off x="4297117" y="1517269"/>
            <a:ext cx="1965600" cy="1965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2"/>
          <p:cNvSpPr/>
          <p:nvPr/>
        </p:nvSpPr>
        <p:spPr>
          <a:xfrm rot="10800000">
            <a:off x="4297117" y="1660176"/>
            <a:ext cx="1965600" cy="1965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2"/>
          <p:cNvSpPr/>
          <p:nvPr/>
        </p:nvSpPr>
        <p:spPr>
          <a:xfrm rot="-5400000">
            <a:off x="4155329" y="1660176"/>
            <a:ext cx="1965600" cy="19656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2"/>
          <p:cNvSpPr/>
          <p:nvPr/>
        </p:nvSpPr>
        <p:spPr>
          <a:xfrm>
            <a:off x="4607875" y="1927297"/>
            <a:ext cx="264191" cy="36263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IBM Plex Serif"/>
              </a:rPr>
              <a:t>S</a:t>
            </a:r>
          </a:p>
        </p:txBody>
      </p:sp>
      <p:sp>
        <p:nvSpPr>
          <p:cNvPr id="458" name="Google Shape;458;p42"/>
          <p:cNvSpPr/>
          <p:nvPr/>
        </p:nvSpPr>
        <p:spPr>
          <a:xfrm>
            <a:off x="5433817" y="1933574"/>
            <a:ext cx="501260" cy="3505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IBM Plex Serif"/>
              </a:rPr>
              <a:t>W</a:t>
            </a:r>
          </a:p>
        </p:txBody>
      </p:sp>
      <p:sp>
        <p:nvSpPr>
          <p:cNvPr id="459" name="Google Shape;459;p42"/>
          <p:cNvSpPr/>
          <p:nvPr/>
        </p:nvSpPr>
        <p:spPr>
          <a:xfrm>
            <a:off x="4579748" y="2827047"/>
            <a:ext cx="329486" cy="36263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IBM Plex Serif"/>
              </a:rPr>
              <a:t>O</a:t>
            </a:r>
          </a:p>
        </p:txBody>
      </p:sp>
      <p:sp>
        <p:nvSpPr>
          <p:cNvPr id="460" name="Google Shape;460;p42"/>
          <p:cNvSpPr/>
          <p:nvPr/>
        </p:nvSpPr>
        <p:spPr>
          <a:xfrm>
            <a:off x="5526736" y="2833325"/>
            <a:ext cx="328481" cy="3505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IBM Plex Serif"/>
              </a:rPr>
              <a:t>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66" name="Google Shape;466;p4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67" name="Google Shape;467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Key Activities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800" b="1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68" name="Google Shape;468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Key Resources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69" name="Google Shape;469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Value Propositions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70" name="Google Shape;470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Customer Relationships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71" name="Google Shape;471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Channels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72" name="Google Shape;472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Customer Segments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73" name="Google Shape;473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Key Partners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800" b="1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74" name="Google Shape;474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Cost Structure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75" name="Google Shape;475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Revenue Streams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76" name="Google Shape;476;p43"/>
          <p:cNvSpPr/>
          <p:nvPr/>
        </p:nvSpPr>
        <p:spPr>
          <a:xfrm>
            <a:off x="4279392" y="3732401"/>
            <a:ext cx="216410" cy="215154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3"/>
          <p:cNvSpPr/>
          <p:nvPr/>
        </p:nvSpPr>
        <p:spPr>
          <a:xfrm>
            <a:off x="6865890" y="543301"/>
            <a:ext cx="215789" cy="193705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3"/>
          <p:cNvSpPr/>
          <p:nvPr/>
        </p:nvSpPr>
        <p:spPr>
          <a:xfrm>
            <a:off x="1702233" y="543296"/>
            <a:ext cx="207590" cy="207590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3"/>
          <p:cNvSpPr/>
          <p:nvPr/>
        </p:nvSpPr>
        <p:spPr>
          <a:xfrm>
            <a:off x="8608121" y="543223"/>
            <a:ext cx="197487" cy="208211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0" name="Google Shape;480;p43"/>
          <p:cNvGrpSpPr/>
          <p:nvPr/>
        </p:nvGrpSpPr>
        <p:grpSpPr>
          <a:xfrm>
            <a:off x="8577842" y="3732406"/>
            <a:ext cx="227770" cy="165313"/>
            <a:chOff x="4604550" y="3714775"/>
            <a:chExt cx="439625" cy="319075"/>
          </a:xfrm>
        </p:grpSpPr>
        <p:sp>
          <p:nvSpPr>
            <p:cNvPr id="481" name="Google Shape;481;p43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43"/>
          <p:cNvGrpSpPr/>
          <p:nvPr/>
        </p:nvGrpSpPr>
        <p:grpSpPr>
          <a:xfrm>
            <a:off x="5169094" y="543218"/>
            <a:ext cx="188666" cy="240398"/>
            <a:chOff x="1959600" y="4980625"/>
            <a:chExt cx="364150" cy="464000"/>
          </a:xfrm>
        </p:grpSpPr>
        <p:sp>
          <p:nvSpPr>
            <p:cNvPr id="484" name="Google Shape;484;p43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3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3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3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3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3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43"/>
          <p:cNvGrpSpPr/>
          <p:nvPr/>
        </p:nvGrpSpPr>
        <p:grpSpPr>
          <a:xfrm>
            <a:off x="6802664" y="2137732"/>
            <a:ext cx="278880" cy="267521"/>
            <a:chOff x="5233525" y="4954450"/>
            <a:chExt cx="538275" cy="516350"/>
          </a:xfrm>
        </p:grpSpPr>
        <p:sp>
          <p:nvSpPr>
            <p:cNvPr id="492" name="Google Shape;492;p4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43"/>
          <p:cNvGrpSpPr/>
          <p:nvPr/>
        </p:nvGrpSpPr>
        <p:grpSpPr>
          <a:xfrm>
            <a:off x="3358097" y="2137734"/>
            <a:ext cx="283932" cy="258066"/>
            <a:chOff x="4556450" y="4963575"/>
            <a:chExt cx="548025" cy="498100"/>
          </a:xfrm>
        </p:grpSpPr>
        <p:sp>
          <p:nvSpPr>
            <p:cNvPr id="504" name="Google Shape;504;p43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3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43"/>
          <p:cNvSpPr/>
          <p:nvPr/>
        </p:nvSpPr>
        <p:spPr>
          <a:xfrm>
            <a:off x="3406103" y="543301"/>
            <a:ext cx="227743" cy="22779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4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15" name="Google Shape;515;p44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516" name="Google Shape;516;p44"/>
          <p:cNvGrpSpPr/>
          <p:nvPr/>
        </p:nvGrpSpPr>
        <p:grpSpPr>
          <a:xfrm>
            <a:off x="2111224" y="1360523"/>
            <a:ext cx="2694551" cy="2422453"/>
            <a:chOff x="3778727" y="4460423"/>
            <a:chExt cx="720160" cy="647438"/>
          </a:xfrm>
        </p:grpSpPr>
        <p:sp>
          <p:nvSpPr>
            <p:cNvPr id="517" name="Google Shape;517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518" name="Google Shape;518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519" name="Google Shape;519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520" name="Google Shape;520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521" name="Google Shape;521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522" name="Google Shape;522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dk2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INTENT</a:t>
              </a:r>
              <a:endParaRPr sz="1200" b="1" i="0" u="none" strike="noStrike" cap="none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523" name="Google Shape;523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cxnSp>
        <p:nvCxnSpPr>
          <p:cNvPr id="524" name="Google Shape;524;p44"/>
          <p:cNvCxnSpPr/>
          <p:nvPr/>
        </p:nvCxnSpPr>
        <p:spPr>
          <a:xfrm>
            <a:off x="4746002" y="1761545"/>
            <a:ext cx="789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5" name="Google Shape;525;p44"/>
          <p:cNvSpPr txBox="1"/>
          <p:nvPr/>
        </p:nvSpPr>
        <p:spPr>
          <a:xfrm>
            <a:off x="5581274" y="1633062"/>
            <a:ext cx="20811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10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526" name="Google Shape;526;p44"/>
          <p:cNvCxnSpPr/>
          <p:nvPr/>
        </p:nvCxnSpPr>
        <p:spPr>
          <a:xfrm>
            <a:off x="4629747" y="2121214"/>
            <a:ext cx="905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7" name="Google Shape;527;p44"/>
          <p:cNvSpPr txBox="1"/>
          <p:nvPr/>
        </p:nvSpPr>
        <p:spPr>
          <a:xfrm>
            <a:off x="5581274" y="1992722"/>
            <a:ext cx="20811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10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528" name="Google Shape;528;p44"/>
          <p:cNvCxnSpPr/>
          <p:nvPr/>
        </p:nvCxnSpPr>
        <p:spPr>
          <a:xfrm>
            <a:off x="4464541" y="2480882"/>
            <a:ext cx="1070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9" name="Google Shape;529;p44"/>
          <p:cNvSpPr txBox="1"/>
          <p:nvPr/>
        </p:nvSpPr>
        <p:spPr>
          <a:xfrm>
            <a:off x="5581274" y="2352383"/>
            <a:ext cx="20811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10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530" name="Google Shape;530;p44"/>
          <p:cNvCxnSpPr/>
          <p:nvPr/>
        </p:nvCxnSpPr>
        <p:spPr>
          <a:xfrm>
            <a:off x="4323810" y="2840531"/>
            <a:ext cx="1211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1" name="Google Shape;531;p44"/>
          <p:cNvSpPr txBox="1"/>
          <p:nvPr/>
        </p:nvSpPr>
        <p:spPr>
          <a:xfrm>
            <a:off x="5581274" y="2712044"/>
            <a:ext cx="20811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10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532" name="Google Shape;532;p44"/>
          <p:cNvCxnSpPr/>
          <p:nvPr/>
        </p:nvCxnSpPr>
        <p:spPr>
          <a:xfrm>
            <a:off x="4170833" y="3200199"/>
            <a:ext cx="13644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3" name="Google Shape;533;p44"/>
          <p:cNvSpPr txBox="1"/>
          <p:nvPr/>
        </p:nvSpPr>
        <p:spPr>
          <a:xfrm>
            <a:off x="5581274" y="3071705"/>
            <a:ext cx="20811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10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534" name="Google Shape;534;p44"/>
          <p:cNvCxnSpPr/>
          <p:nvPr/>
        </p:nvCxnSpPr>
        <p:spPr>
          <a:xfrm>
            <a:off x="4011750" y="3559849"/>
            <a:ext cx="1517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5" name="Google Shape;535;p44"/>
          <p:cNvSpPr txBox="1"/>
          <p:nvPr/>
        </p:nvSpPr>
        <p:spPr>
          <a:xfrm>
            <a:off x="5581274" y="3431365"/>
            <a:ext cx="20811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10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Vykreslování figurek</a:t>
            </a:r>
            <a:endParaRPr dirty="0"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cs-CZ" dirty="0"/>
              <a:t>HelloController.java – řešení samotné implementace figurek</a:t>
            </a: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cs-CZ" dirty="0"/>
              <a:t>Piece.java – konstruktor a vytvoření tvaru </a:t>
            </a: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cs-CZ" dirty="0"/>
              <a:t>PieceType.java – </a:t>
            </a:r>
            <a:r>
              <a:rPr lang="cs-CZ" dirty="0" err="1"/>
              <a:t>enum</a:t>
            </a:r>
            <a:r>
              <a:rPr lang="cs-CZ" dirty="0"/>
              <a:t> – rozděluje figurky na PLAYER1 a PLAYER2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cs-CZ" dirty="0"/>
              <a:t>Při vytvoření grafického modelu figurky jsem využil </a:t>
            </a:r>
            <a:r>
              <a:rPr lang="cs-CZ" dirty="0" err="1"/>
              <a:t>tutorial</a:t>
            </a:r>
            <a:r>
              <a:rPr lang="cs-CZ" dirty="0"/>
              <a:t> na: </a:t>
            </a:r>
            <a:r>
              <a:rPr lang="cs-CZ" dirty="0">
                <a:hlinkClick r:id="rId3"/>
              </a:rPr>
              <a:t>https://www.geeksforgeeks.org/javafx-ellipse-with-examples/</a:t>
            </a:r>
            <a:endParaRPr dirty="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5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7740300" cy="25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41" name="Google Shape;541;p45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542" name="Google Shape;542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291300" y="1514425"/>
            <a:ext cx="1574100" cy="157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3" name="Google Shape;543;p45"/>
          <p:cNvSpPr txBox="1"/>
          <p:nvPr/>
        </p:nvSpPr>
        <p:spPr>
          <a:xfrm>
            <a:off x="296612" y="3225887"/>
            <a:ext cx="1574100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Imani Jackson</a:t>
            </a:r>
            <a:br>
              <a:rPr lang="en">
                <a:latin typeface="Frank Ruhl Libre"/>
                <a:ea typeface="Frank Ruhl Libre"/>
                <a:cs typeface="Frank Ruhl Libre"/>
                <a:sym typeface="Frank Ruhl Libre"/>
              </a:rPr>
            </a:br>
            <a:r>
              <a:rPr lang="en" sz="8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JOB TITLE</a:t>
            </a:r>
            <a:endParaRPr sz="8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Blue is the colour of the clear sky and the deep sea</a:t>
            </a:r>
            <a:endParaRPr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pic>
        <p:nvPicPr>
          <p:cNvPr id="544" name="Google Shape;54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84055" y="1514425"/>
            <a:ext cx="1574100" cy="157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5" name="Google Shape;545;p45"/>
          <p:cNvSpPr txBox="1"/>
          <p:nvPr/>
        </p:nvSpPr>
        <p:spPr>
          <a:xfrm>
            <a:off x="2389367" y="3225887"/>
            <a:ext cx="1574100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Marcos Galán</a:t>
            </a:r>
            <a:br>
              <a:rPr lang="en">
                <a:latin typeface="Frank Ruhl Libre"/>
                <a:ea typeface="Frank Ruhl Libre"/>
                <a:cs typeface="Frank Ruhl Libre"/>
                <a:sym typeface="Frank Ruhl Libre"/>
              </a:rPr>
            </a:br>
            <a:r>
              <a:rPr lang="en" sz="8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JOB TITLE</a:t>
            </a:r>
            <a:endParaRPr sz="8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Blue is the colour of the clear sky and the deep sea</a:t>
            </a:r>
            <a:endParaRPr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pic>
        <p:nvPicPr>
          <p:cNvPr id="546" name="Google Shape;546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476809" y="1514425"/>
            <a:ext cx="1574100" cy="157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7" name="Google Shape;547;p45"/>
          <p:cNvSpPr txBox="1"/>
          <p:nvPr/>
        </p:nvSpPr>
        <p:spPr>
          <a:xfrm>
            <a:off x="4482121" y="3225887"/>
            <a:ext cx="1574100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Ixchel Valdía</a:t>
            </a:r>
            <a:br>
              <a:rPr lang="en">
                <a:latin typeface="Frank Ruhl Libre"/>
                <a:ea typeface="Frank Ruhl Libre"/>
                <a:cs typeface="Frank Ruhl Libre"/>
                <a:sym typeface="Frank Ruhl Libre"/>
              </a:rPr>
            </a:br>
            <a:r>
              <a:rPr lang="en" sz="8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JOB TITLE</a:t>
            </a:r>
            <a:endParaRPr sz="8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Blue is the colour of the clear sky and the deep sea</a:t>
            </a:r>
            <a:endParaRPr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pic>
        <p:nvPicPr>
          <p:cNvPr id="548" name="Google Shape;548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569564" y="1514425"/>
            <a:ext cx="1574100" cy="157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9" name="Google Shape;549;p45"/>
          <p:cNvSpPr txBox="1"/>
          <p:nvPr/>
        </p:nvSpPr>
        <p:spPr>
          <a:xfrm>
            <a:off x="6574876" y="3225887"/>
            <a:ext cx="1574100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Nils Årud</a:t>
            </a:r>
            <a:br>
              <a:rPr lang="en">
                <a:latin typeface="Frank Ruhl Libre"/>
                <a:ea typeface="Frank Ruhl Libre"/>
                <a:cs typeface="Frank Ruhl Libre"/>
                <a:sym typeface="Frank Ruhl Libre"/>
              </a:rPr>
            </a:br>
            <a:r>
              <a:rPr lang="en" sz="8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JOB TITLE</a:t>
            </a:r>
            <a:endParaRPr sz="8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Blue is the colour of the clear sky and the deep sea</a:t>
            </a:r>
            <a:endParaRPr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COMPETITOR MATRIX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55" name="Google Shape;555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6" name="Google Shape;556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57" name="Google Shape;557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3" name="Google Shape;603;p46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604" name="Google Shape;604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05" name="Google Shape;605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27" name="Google Shape;627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28" name="Google Shape;628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29" name="Google Shape;629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LOW VALUE 1</a:t>
            </a:r>
            <a:endParaRPr sz="8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630" name="Google Shape;630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HIGH VALUE 1</a:t>
            </a:r>
            <a:endParaRPr sz="8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631" name="Google Shape;631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LOW VALUE 2</a:t>
            </a:r>
            <a:endParaRPr sz="8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632" name="Google Shape;632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HIGH VALUE 2</a:t>
            </a:r>
            <a:endParaRPr sz="8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633" name="Google Shape;633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Our company</a:t>
            </a:r>
            <a:endParaRPr sz="8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634" name="Google Shape;634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Competitor</a:t>
            </a:r>
            <a:endParaRPr sz="8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635" name="Google Shape;635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Competitor</a:t>
            </a:r>
            <a:endParaRPr sz="8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636" name="Google Shape;636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Competitor</a:t>
            </a:r>
            <a:endParaRPr sz="800">
              <a:solidFill>
                <a:schemeClr val="accen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637" name="Google Shape;637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Competitor</a:t>
            </a:r>
            <a:endParaRPr sz="800">
              <a:solidFill>
                <a:schemeClr val="accen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638" name="Google Shape;638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Competitor</a:t>
            </a:r>
            <a:endParaRPr sz="8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639" name="Google Shape;639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Competitor</a:t>
            </a:r>
            <a:endParaRPr sz="8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7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45" name="Google Shape;645;p4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646" name="Google Shape;646;p47"/>
          <p:cNvGraphicFramePr/>
          <p:nvPr/>
        </p:nvGraphicFramePr>
        <p:xfrm>
          <a:off x="1946747" y="102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{2ADA92BD-C3C7-4A1A-BC61-64B288FEAE3C}</a:tableStyleId>
              </a:tblPr>
              <a:tblGrid>
                <a:gridCol w="63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3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5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9:00 - 9:45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oogle Shape;651;p48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652" name="Google Shape;652;p4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8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8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48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667" name="Google Shape;667;p48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8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8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48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673" name="Google Shape;673;p4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8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8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" name="Google Shape;678;p48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0" name="Google Shape;680;p48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681" name="Google Shape;681;p48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8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8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" name="Google Shape;685;p48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" name="Google Shape;686;p48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687" name="Google Shape;687;p4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48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695" name="Google Shape;695;p4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48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8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48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48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48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704" name="Google Shape;704;p4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8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48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707" name="Google Shape;707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48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710" name="Google Shape;710;p48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8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8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" name="Google Shape;713;p48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714" name="Google Shape;714;p4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8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8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8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8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8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8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" name="Google Shape;721;p48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722" name="Google Shape;722;p4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48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729" name="Google Shape;729;p4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3" name="Google Shape;733;p48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4" name="Google Shape;734;p48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735" name="Google Shape;735;p4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48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738" name="Google Shape;738;p48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8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8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8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8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" name="Google Shape;743;p48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744" name="Google Shape;744;p4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8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48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747" name="Google Shape;747;p4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" name="Google Shape;754;p48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755" name="Google Shape;755;p48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8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8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8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8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48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761" name="Google Shape;761;p4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8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8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8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8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8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48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770" name="Google Shape;770;p4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48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775" name="Google Shape;775;p4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48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780" name="Google Shape;780;p48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8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8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8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48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785" name="Google Shape;785;p48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8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48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788" name="Google Shape;788;p48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8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48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791" name="Google Shape;791;p48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8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" name="Google Shape;793;p48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" name="Google Shape;794;p48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795" name="Google Shape;795;p4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48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798" name="Google Shape;798;p48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8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8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8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8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8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8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806;p48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8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" name="Google Shape;808;p48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809" name="Google Shape;809;p48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8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" name="Google Shape;811;p48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2" name="Google Shape;812;p48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813" name="Google Shape;813;p4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" name="Google Shape;815;p48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816" name="Google Shape;816;p4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48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821" name="Google Shape;821;p48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8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8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" name="Google Shape;824;p48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5" name="Google Shape;825;p48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826" name="Google Shape;826;p48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8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8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8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8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8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" name="Google Shape;832;p48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833" name="Google Shape;833;p48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8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8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8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8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8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8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" name="Google Shape;842;p48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843" name="Google Shape;843;p48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48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847" name="Google Shape;847;p48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8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8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" name="Google Shape;850;p48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851" name="Google Shape;851;p4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8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857" name="Google Shape;857;p48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8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48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860" name="Google Shape;860;p4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48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868" name="Google Shape;868;p48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8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48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875" name="Google Shape;875;p4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48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878" name="Google Shape;878;p4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48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9525" cap="rnd" cmpd="sng">
            <a:solidFill>
              <a:srgbClr val="1D3E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6" name="Google Shape;886;p48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887" name="Google Shape;887;p48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8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8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8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48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896" name="Google Shape;896;p48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48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899" name="Google Shape;899;p48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8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8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8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48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906" name="Google Shape;906;p48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8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8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8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8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" name="Google Shape;913;p48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914" name="Google Shape;914;p4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8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8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" name="Google Shape;917;p48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918" name="Google Shape;918;p48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8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8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8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48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925" name="Google Shape;925;p48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8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8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48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929" name="Google Shape;929;p48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8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8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48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933" name="Google Shape;933;p48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8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8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8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48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939" name="Google Shape;939;p48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8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8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48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967" name="Google Shape;967;p48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48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991" name="Google Shape;991;p48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48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006" name="Google Shape;1006;p48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48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010" name="Google Shape;1010;p48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8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" name="Google Shape;1016;p48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017" name="Google Shape;1017;p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48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026" name="Google Shape;1026;p48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48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030" name="Google Shape;1030;p48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" name="Google Shape;1035;p48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036" name="Google Shape;1036;p48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" name="Google Shape;1043;p48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044" name="Google Shape;1044;p4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0" name="Google Shape;1050;p48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051" name="Google Shape;1051;p48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0" name="Google Shape;1060;p48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1061" name="Google Shape;1061;p4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2" name="Google Shape;1072;p48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073" name="Google Shape;1073;p48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48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079" name="Google Shape;1079;p4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48"/>
          <p:cNvGrpSpPr/>
          <p:nvPr/>
        </p:nvGrpSpPr>
        <p:grpSpPr>
          <a:xfrm>
            <a:off x="7243894" y="2336800"/>
            <a:ext cx="433992" cy="422729"/>
            <a:chOff x="5916675" y="927975"/>
            <a:chExt cx="516350" cy="502950"/>
          </a:xfrm>
        </p:grpSpPr>
        <p:sp>
          <p:nvSpPr>
            <p:cNvPr id="1087" name="Google Shape;1087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" name="Google Shape;1089;p48"/>
          <p:cNvGrpSpPr/>
          <p:nvPr/>
        </p:nvGrpSpPr>
        <p:grpSpPr>
          <a:xfrm>
            <a:off x="6359914" y="3042702"/>
            <a:ext cx="1079481" cy="1051467"/>
            <a:chOff x="5916675" y="927975"/>
            <a:chExt cx="516350" cy="502950"/>
          </a:xfrm>
        </p:grpSpPr>
        <p:sp>
          <p:nvSpPr>
            <p:cNvPr id="1090" name="Google Shape;1090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2" name="Google Shape;1092;p48"/>
          <p:cNvGrpSpPr/>
          <p:nvPr/>
        </p:nvGrpSpPr>
        <p:grpSpPr>
          <a:xfrm>
            <a:off x="6360057" y="2336800"/>
            <a:ext cx="433992" cy="422729"/>
            <a:chOff x="5916675" y="927975"/>
            <a:chExt cx="516350" cy="502950"/>
          </a:xfrm>
        </p:grpSpPr>
        <p:sp>
          <p:nvSpPr>
            <p:cNvPr id="1093" name="Google Shape;1093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5" name="Google Shape;1095;p48"/>
          <p:cNvSpPr/>
          <p:nvPr/>
        </p:nvSpPr>
        <p:spPr>
          <a:xfrm>
            <a:off x="7436055" y="25731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48"/>
          <p:cNvSpPr/>
          <p:nvPr/>
        </p:nvSpPr>
        <p:spPr>
          <a:xfrm>
            <a:off x="6552218" y="25731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48"/>
          <p:cNvSpPr/>
          <p:nvPr/>
        </p:nvSpPr>
        <p:spPr>
          <a:xfrm>
            <a:off x="6837753" y="36307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8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099" name="Google Shape;1099;p48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SlidesCarnival icons are editable shapes. </a:t>
            </a:r>
            <a:br>
              <a:rPr lang="en" sz="900">
                <a:solidFill>
                  <a:schemeClr val="lt1"/>
                </a:solidFill>
              </a:rPr>
            </a:br>
            <a:br>
              <a:rPr lang="en" sz="900">
                <a:solidFill>
                  <a:schemeClr val="lt1"/>
                </a:solidFill>
              </a:rPr>
            </a:br>
            <a:r>
              <a:rPr lang="en" sz="900">
                <a:solidFill>
                  <a:schemeClr val="lt1"/>
                </a:solidFill>
              </a:rPr>
              <a:t>This means that you can:</a:t>
            </a:r>
            <a:endParaRPr sz="900">
              <a:solidFill>
                <a:schemeClr val="lt1"/>
              </a:solidFill>
            </a:endParaRPr>
          </a:p>
          <a:p>
            <a:pPr marL="45720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◎"/>
            </a:pPr>
            <a:r>
              <a:rPr lang="en" sz="900">
                <a:solidFill>
                  <a:schemeClr val="lt1"/>
                </a:solidFill>
              </a:rPr>
              <a:t>Resize them without losing quality.</a:t>
            </a:r>
            <a:endParaRPr sz="900">
              <a:solidFill>
                <a:schemeClr val="lt1"/>
              </a:solidFill>
            </a:endParaRPr>
          </a:p>
          <a:p>
            <a:pPr marL="45720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◎"/>
            </a:pPr>
            <a:r>
              <a:rPr lang="en" sz="900">
                <a:solidFill>
                  <a:schemeClr val="lt1"/>
                </a:solidFill>
              </a:rPr>
              <a:t>Change fill color and opacity.</a:t>
            </a:r>
            <a:endParaRPr sz="900">
              <a:solidFill>
                <a:schemeClr val="lt1"/>
              </a:solidFill>
            </a:endParaRPr>
          </a:p>
          <a:p>
            <a:pPr marL="457200" lvl="0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◎"/>
            </a:pPr>
            <a:r>
              <a:rPr lang="en" sz="900">
                <a:solidFill>
                  <a:schemeClr val="lt1"/>
                </a:solidFill>
              </a:rPr>
              <a:t>Change line color, width and style.</a:t>
            </a:r>
            <a:endParaRPr sz="9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Isn’t that nice? :)</a:t>
            </a:r>
            <a:br>
              <a:rPr lang="en" sz="900">
                <a:solidFill>
                  <a:schemeClr val="lt1"/>
                </a:solidFill>
              </a:rPr>
            </a:br>
            <a:br>
              <a:rPr lang="en" sz="900">
                <a:solidFill>
                  <a:schemeClr val="lt1"/>
                </a:solidFill>
              </a:rPr>
            </a:br>
            <a:r>
              <a:rPr lang="en" sz="900">
                <a:solidFill>
                  <a:schemeClr val="lt1"/>
                </a:solidFill>
              </a:rPr>
              <a:t>Examples:</a:t>
            </a:r>
            <a:br>
              <a:rPr lang="en" sz="900">
                <a:solidFill>
                  <a:schemeClr val="lt1"/>
                </a:solidFill>
              </a:rPr>
            </a:br>
            <a:br>
              <a:rPr lang="en" sz="900">
                <a:solidFill>
                  <a:schemeClr val="lt1"/>
                </a:solidFill>
              </a:rPr>
            </a:br>
            <a:br>
              <a:rPr lang="en" sz="900">
                <a:solidFill>
                  <a:schemeClr val="lt1"/>
                </a:solidFill>
              </a:rPr>
            </a:b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4" name="Google Shape;1104;p49"/>
          <p:cNvGrpSpPr/>
          <p:nvPr/>
        </p:nvGrpSpPr>
        <p:grpSpPr>
          <a:xfrm>
            <a:off x="2111359" y="1890787"/>
            <a:ext cx="410252" cy="409844"/>
            <a:chOff x="3706812" y="1035050"/>
            <a:chExt cx="4792662" cy="4787899"/>
          </a:xfrm>
        </p:grpSpPr>
        <p:sp>
          <p:nvSpPr>
            <p:cNvPr id="1105" name="Google Shape;1105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06" name="Google Shape;1106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07" name="Google Shape;1107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08" name="Google Shape;1108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09" name="Google Shape;1109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10" name="Google Shape;1110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111" name="Google Shape;1111;p49"/>
          <p:cNvGrpSpPr/>
          <p:nvPr/>
        </p:nvGrpSpPr>
        <p:grpSpPr>
          <a:xfrm>
            <a:off x="933411" y="1890804"/>
            <a:ext cx="407990" cy="409623"/>
            <a:chOff x="1400175" y="1220787"/>
            <a:chExt cx="4473575" cy="4476750"/>
          </a:xfrm>
        </p:grpSpPr>
        <p:sp>
          <p:nvSpPr>
            <p:cNvPr id="1112" name="Google Shape;1112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13" name="Google Shape;1113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14" name="Google Shape;1114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15" name="Google Shape;1115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116" name="Google Shape;1116;p49"/>
          <p:cNvGrpSpPr/>
          <p:nvPr/>
        </p:nvGrpSpPr>
        <p:grpSpPr>
          <a:xfrm>
            <a:off x="343105" y="1890987"/>
            <a:ext cx="410962" cy="410350"/>
            <a:chOff x="1649412" y="927100"/>
            <a:chExt cx="5011737" cy="5016500"/>
          </a:xfrm>
        </p:grpSpPr>
        <p:sp>
          <p:nvSpPr>
            <p:cNvPr id="1117" name="Google Shape;1117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18" name="Google Shape;1118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19" name="Google Shape;1119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120" name="Google Shape;1120;p49"/>
          <p:cNvGrpSpPr/>
          <p:nvPr/>
        </p:nvGrpSpPr>
        <p:grpSpPr>
          <a:xfrm>
            <a:off x="1521800" y="1891202"/>
            <a:ext cx="409708" cy="410091"/>
            <a:chOff x="1301750" y="920750"/>
            <a:chExt cx="5095875" cy="5100637"/>
          </a:xfrm>
        </p:grpSpPr>
        <p:sp>
          <p:nvSpPr>
            <p:cNvPr id="1121" name="Google Shape;1121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22" name="Google Shape;1122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23" name="Google Shape;1123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126" name="Google Shape;1126;p49"/>
          <p:cNvGrpSpPr/>
          <p:nvPr/>
        </p:nvGrpSpPr>
        <p:grpSpPr>
          <a:xfrm>
            <a:off x="3292427" y="1891138"/>
            <a:ext cx="410274" cy="410246"/>
            <a:chOff x="5732756" y="2682276"/>
            <a:chExt cx="719905" cy="719856"/>
          </a:xfrm>
        </p:grpSpPr>
        <p:sp>
          <p:nvSpPr>
            <p:cNvPr id="1127" name="Google Shape;1127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130" name="Google Shape;1130;p49"/>
          <p:cNvGrpSpPr/>
          <p:nvPr/>
        </p:nvGrpSpPr>
        <p:grpSpPr>
          <a:xfrm>
            <a:off x="3882873" y="1891132"/>
            <a:ext cx="410279" cy="410258"/>
            <a:chOff x="6768809" y="2682265"/>
            <a:chExt cx="719915" cy="719877"/>
          </a:xfrm>
        </p:grpSpPr>
        <p:sp>
          <p:nvSpPr>
            <p:cNvPr id="1131" name="Google Shape;1131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135" name="Google Shape;1135;p49"/>
          <p:cNvGrpSpPr/>
          <p:nvPr/>
        </p:nvGrpSpPr>
        <p:grpSpPr>
          <a:xfrm>
            <a:off x="4473325" y="1891159"/>
            <a:ext cx="410395" cy="410204"/>
            <a:chOff x="7804870" y="2682313"/>
            <a:chExt cx="720118" cy="719782"/>
          </a:xfrm>
        </p:grpSpPr>
        <p:sp>
          <p:nvSpPr>
            <p:cNvPr id="1136" name="Google Shape;1136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141" name="Google Shape;1141;p49"/>
          <p:cNvGrpSpPr/>
          <p:nvPr/>
        </p:nvGrpSpPr>
        <p:grpSpPr>
          <a:xfrm>
            <a:off x="5063892" y="1890946"/>
            <a:ext cx="410892" cy="410629"/>
            <a:chOff x="8841135" y="2681940"/>
            <a:chExt cx="720990" cy="720527"/>
          </a:xfrm>
        </p:grpSpPr>
        <p:sp>
          <p:nvSpPr>
            <p:cNvPr id="1142" name="Google Shape;1142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148" name="Google Shape;1148;p49"/>
          <p:cNvGrpSpPr/>
          <p:nvPr/>
        </p:nvGrpSpPr>
        <p:grpSpPr>
          <a:xfrm>
            <a:off x="2701209" y="1890787"/>
            <a:ext cx="409783" cy="409783"/>
            <a:chOff x="4103687" y="1439862"/>
            <a:chExt cx="3986212" cy="3986211"/>
          </a:xfrm>
        </p:grpSpPr>
        <p:sp>
          <p:nvSpPr>
            <p:cNvPr id="1149" name="Google Shape;1149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151" name="Google Shape;1151;p49"/>
          <p:cNvGrpSpPr/>
          <p:nvPr/>
        </p:nvGrpSpPr>
        <p:grpSpPr>
          <a:xfrm>
            <a:off x="5654957" y="1891163"/>
            <a:ext cx="410442" cy="410195"/>
            <a:chOff x="9878272" y="2682320"/>
            <a:chExt cx="720199" cy="719767"/>
          </a:xfrm>
        </p:grpSpPr>
        <p:sp>
          <p:nvSpPr>
            <p:cNvPr id="1152" name="Google Shape;1152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155" name="Google Shape;1155;p49"/>
          <p:cNvGrpSpPr/>
          <p:nvPr/>
        </p:nvGrpSpPr>
        <p:grpSpPr>
          <a:xfrm>
            <a:off x="6245570" y="1891087"/>
            <a:ext cx="410347" cy="410347"/>
            <a:chOff x="10914618" y="2682187"/>
            <a:chExt cx="720033" cy="720033"/>
          </a:xfrm>
        </p:grpSpPr>
        <p:sp>
          <p:nvSpPr>
            <p:cNvPr id="1156" name="Google Shape;1156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162" name="Google Shape;1162;p49"/>
          <p:cNvGrpSpPr/>
          <p:nvPr/>
        </p:nvGrpSpPr>
        <p:grpSpPr>
          <a:xfrm>
            <a:off x="927290" y="1239955"/>
            <a:ext cx="332844" cy="410454"/>
            <a:chOff x="1582665" y="1011072"/>
            <a:chExt cx="584040" cy="720220"/>
          </a:xfrm>
        </p:grpSpPr>
        <p:sp>
          <p:nvSpPr>
            <p:cNvPr id="1163" name="Google Shape;1163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168" name="Google Shape;1168;p49"/>
          <p:cNvGrpSpPr/>
          <p:nvPr/>
        </p:nvGrpSpPr>
        <p:grpSpPr>
          <a:xfrm>
            <a:off x="1480971" y="1239974"/>
            <a:ext cx="349380" cy="410435"/>
            <a:chOff x="2554206" y="1011105"/>
            <a:chExt cx="613055" cy="720187"/>
          </a:xfrm>
        </p:grpSpPr>
        <p:sp>
          <p:nvSpPr>
            <p:cNvPr id="1169" name="Google Shape;1169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70" name="Google Shape;1170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71" name="Google Shape;1171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172" name="Google Shape;1172;p49"/>
          <p:cNvGrpSpPr/>
          <p:nvPr/>
        </p:nvGrpSpPr>
        <p:grpSpPr>
          <a:xfrm>
            <a:off x="5668379" y="1197937"/>
            <a:ext cx="424161" cy="452472"/>
            <a:chOff x="9901824" y="937343"/>
            <a:chExt cx="744273" cy="793950"/>
          </a:xfrm>
        </p:grpSpPr>
        <p:grpSp>
          <p:nvGrpSpPr>
            <p:cNvPr id="1173" name="Google Shape;1173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174" name="Google Shape;1174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175" name="Google Shape;1175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176" name="Google Shape;1176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177" name="Google Shape;1177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178" name="Google Shape;1178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179" name="Google Shape;1179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180" name="Google Shape;1180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181" name="Google Shape;1181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182" name="Google Shape;1182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183" name="Google Shape;1183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</p:grpSp>
        <p:sp>
          <p:nvSpPr>
            <p:cNvPr id="1184" name="Google Shape;1184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190" name="Google Shape;1190;p49"/>
          <p:cNvGrpSpPr/>
          <p:nvPr/>
        </p:nvGrpSpPr>
        <p:grpSpPr>
          <a:xfrm>
            <a:off x="2051188" y="1240127"/>
            <a:ext cx="340530" cy="410281"/>
            <a:chOff x="3554761" y="1011374"/>
            <a:chExt cx="597525" cy="719918"/>
          </a:xfrm>
        </p:grpSpPr>
        <p:sp>
          <p:nvSpPr>
            <p:cNvPr id="1191" name="Google Shape;1191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195" name="Google Shape;1195;p49"/>
          <p:cNvGrpSpPr/>
          <p:nvPr/>
        </p:nvGrpSpPr>
        <p:grpSpPr>
          <a:xfrm>
            <a:off x="2612554" y="1239932"/>
            <a:ext cx="341346" cy="410477"/>
            <a:chOff x="4539787" y="1011032"/>
            <a:chExt cx="598958" cy="720261"/>
          </a:xfrm>
        </p:grpSpPr>
        <p:sp>
          <p:nvSpPr>
            <p:cNvPr id="1196" name="Google Shape;1196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201" name="Google Shape;1201;p49"/>
          <p:cNvGrpSpPr/>
          <p:nvPr/>
        </p:nvGrpSpPr>
        <p:grpSpPr>
          <a:xfrm>
            <a:off x="3174737" y="1240032"/>
            <a:ext cx="337813" cy="410377"/>
            <a:chOff x="5526246" y="1011207"/>
            <a:chExt cx="592758" cy="720086"/>
          </a:xfrm>
        </p:grpSpPr>
        <p:sp>
          <p:nvSpPr>
            <p:cNvPr id="1202" name="Google Shape;1202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208" name="Google Shape;1208;p49"/>
          <p:cNvGrpSpPr/>
          <p:nvPr/>
        </p:nvGrpSpPr>
        <p:grpSpPr>
          <a:xfrm>
            <a:off x="371056" y="1240026"/>
            <a:ext cx="335398" cy="410383"/>
            <a:chOff x="606645" y="1011196"/>
            <a:chExt cx="588520" cy="720096"/>
          </a:xfrm>
        </p:grpSpPr>
        <p:sp>
          <p:nvSpPr>
            <p:cNvPr id="1209" name="Google Shape;1209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213" name="Google Shape;1213;p49"/>
          <p:cNvGrpSpPr/>
          <p:nvPr/>
        </p:nvGrpSpPr>
        <p:grpSpPr>
          <a:xfrm>
            <a:off x="6313376" y="1240005"/>
            <a:ext cx="274735" cy="410404"/>
            <a:chOff x="11033597" y="1011159"/>
            <a:chExt cx="482075" cy="720133"/>
          </a:xfrm>
        </p:grpSpPr>
        <p:sp>
          <p:nvSpPr>
            <p:cNvPr id="1214" name="Google Shape;1214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218" name="Google Shape;1218;p49"/>
          <p:cNvGrpSpPr/>
          <p:nvPr/>
        </p:nvGrpSpPr>
        <p:grpSpPr>
          <a:xfrm>
            <a:off x="5023381" y="1197937"/>
            <a:ext cx="424161" cy="452472"/>
            <a:chOff x="8770051" y="937343"/>
            <a:chExt cx="744273" cy="793950"/>
          </a:xfrm>
        </p:grpSpPr>
        <p:sp>
          <p:nvSpPr>
            <p:cNvPr id="1219" name="Google Shape;1219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grpSp>
          <p:nvGrpSpPr>
            <p:cNvPr id="1224" name="Google Shape;1224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25" name="Google Shape;122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226" name="Google Shape;122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227" name="Google Shape;122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228" name="Google Shape;122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229" name="Google Shape;122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230" name="Google Shape;123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231" name="Google Shape;123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232" name="Google Shape;123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233" name="Google Shape;123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234" name="Google Shape;123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</p:grpSp>
      </p:grpSp>
      <p:grpSp>
        <p:nvGrpSpPr>
          <p:cNvPr id="1235" name="Google Shape;1235;p49"/>
          <p:cNvGrpSpPr/>
          <p:nvPr/>
        </p:nvGrpSpPr>
        <p:grpSpPr>
          <a:xfrm>
            <a:off x="3733386" y="1197937"/>
            <a:ext cx="424161" cy="452472"/>
            <a:chOff x="6506504" y="937343"/>
            <a:chExt cx="744273" cy="793950"/>
          </a:xfrm>
        </p:grpSpPr>
        <p:sp>
          <p:nvSpPr>
            <p:cNvPr id="1236" name="Google Shape;1236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grpSp>
          <p:nvGrpSpPr>
            <p:cNvPr id="1239" name="Google Shape;1239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240" name="Google Shape;1240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241" name="Google Shape;1241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242" name="Google Shape;1242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243" name="Google Shape;1243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244" name="Google Shape;1244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245" name="Google Shape;1245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246" name="Google Shape;1246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247" name="Google Shape;1247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248" name="Google Shape;1248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249" name="Google Shape;1249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</p:grpSp>
      </p:grpSp>
      <p:grpSp>
        <p:nvGrpSpPr>
          <p:cNvPr id="1250" name="Google Shape;1250;p49"/>
          <p:cNvGrpSpPr/>
          <p:nvPr/>
        </p:nvGrpSpPr>
        <p:grpSpPr>
          <a:xfrm>
            <a:off x="4378384" y="1197937"/>
            <a:ext cx="424161" cy="452472"/>
            <a:chOff x="7638277" y="937343"/>
            <a:chExt cx="744273" cy="793950"/>
          </a:xfrm>
        </p:grpSpPr>
        <p:sp>
          <p:nvSpPr>
            <p:cNvPr id="1251" name="Google Shape;1251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grpSp>
          <p:nvGrpSpPr>
            <p:cNvPr id="1255" name="Google Shape;1255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56" name="Google Shape;1256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257" name="Google Shape;1257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258" name="Google Shape;1258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259" name="Google Shape;1259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260" name="Google Shape;1260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261" name="Google Shape;1261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262" name="Google Shape;1262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263" name="Google Shape;1263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264" name="Google Shape;1264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265" name="Google Shape;1265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</p:grpSp>
      </p:grpSp>
      <p:grpSp>
        <p:nvGrpSpPr>
          <p:cNvPr id="1266" name="Google Shape;1266;p49"/>
          <p:cNvGrpSpPr/>
          <p:nvPr/>
        </p:nvGrpSpPr>
        <p:grpSpPr>
          <a:xfrm>
            <a:off x="2113617" y="3213812"/>
            <a:ext cx="410419" cy="368975"/>
            <a:chOff x="3778727" y="4460423"/>
            <a:chExt cx="720160" cy="647438"/>
          </a:xfrm>
        </p:grpSpPr>
        <p:sp>
          <p:nvSpPr>
            <p:cNvPr id="1267" name="Google Shape;1267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68" name="Google Shape;1268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69" name="Google Shape;1269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70" name="Google Shape;1270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71" name="Google Shape;1271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72" name="Google Shape;1272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73" name="Google Shape;1273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274" name="Google Shape;1274;p49"/>
          <p:cNvGrpSpPr/>
          <p:nvPr/>
        </p:nvGrpSpPr>
        <p:grpSpPr>
          <a:xfrm>
            <a:off x="343045" y="3200072"/>
            <a:ext cx="410328" cy="396457"/>
            <a:chOff x="557494" y="4436312"/>
            <a:chExt cx="720000" cy="695660"/>
          </a:xfrm>
        </p:grpSpPr>
        <p:sp>
          <p:nvSpPr>
            <p:cNvPr id="1275" name="Google Shape;1275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76" name="Google Shape;1276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77" name="Google Shape;1277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78" name="Google Shape;1278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279" name="Google Shape;1279;p49"/>
          <p:cNvGrpSpPr/>
          <p:nvPr/>
        </p:nvGrpSpPr>
        <p:grpSpPr>
          <a:xfrm>
            <a:off x="3294027" y="3193084"/>
            <a:ext cx="410468" cy="410431"/>
            <a:chOff x="5926265" y="4424051"/>
            <a:chExt cx="720246" cy="720181"/>
          </a:xfrm>
        </p:grpSpPr>
        <p:sp>
          <p:nvSpPr>
            <p:cNvPr id="1280" name="Google Shape;1280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81" name="Google Shape;1281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82" name="Google Shape;1282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83" name="Google Shape;1283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284" name="Google Shape;1284;p49"/>
          <p:cNvGrpSpPr/>
          <p:nvPr/>
        </p:nvGrpSpPr>
        <p:grpSpPr>
          <a:xfrm>
            <a:off x="933185" y="3211087"/>
            <a:ext cx="410328" cy="374425"/>
            <a:chOff x="1631150" y="4455641"/>
            <a:chExt cx="720000" cy="657002"/>
          </a:xfrm>
        </p:grpSpPr>
        <p:sp>
          <p:nvSpPr>
            <p:cNvPr id="1285" name="Google Shape;1285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86" name="Google Shape;1286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87" name="Google Shape;1287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88" name="Google Shape;1288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89" name="Google Shape;1289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290" name="Google Shape;1290;p49"/>
          <p:cNvGrpSpPr/>
          <p:nvPr/>
        </p:nvGrpSpPr>
        <p:grpSpPr>
          <a:xfrm>
            <a:off x="1523367" y="3210549"/>
            <a:ext cx="410328" cy="375501"/>
            <a:chOff x="2704878" y="4454697"/>
            <a:chExt cx="720000" cy="658889"/>
          </a:xfrm>
        </p:grpSpPr>
        <p:sp>
          <p:nvSpPr>
            <p:cNvPr id="1291" name="Google Shape;1291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92" name="Google Shape;1292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93" name="Google Shape;1293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94" name="Google Shape;1294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95" name="Google Shape;1295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96" name="Google Shape;1296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297" name="Google Shape;1297;p49"/>
          <p:cNvGrpSpPr/>
          <p:nvPr/>
        </p:nvGrpSpPr>
        <p:grpSpPr>
          <a:xfrm>
            <a:off x="2703928" y="3212353"/>
            <a:ext cx="410207" cy="371895"/>
            <a:chOff x="4852681" y="4457861"/>
            <a:chExt cx="719788" cy="652561"/>
          </a:xfrm>
        </p:grpSpPr>
        <p:sp>
          <p:nvSpPr>
            <p:cNvPr id="1298" name="Google Shape;1298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299" name="Google Shape;1299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00" name="Google Shape;1300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301" name="Google Shape;1301;p49"/>
          <p:cNvGrpSpPr/>
          <p:nvPr/>
        </p:nvGrpSpPr>
        <p:grpSpPr>
          <a:xfrm>
            <a:off x="3884387" y="3203547"/>
            <a:ext cx="410455" cy="389505"/>
            <a:chOff x="7000306" y="4442411"/>
            <a:chExt cx="720224" cy="683463"/>
          </a:xfrm>
        </p:grpSpPr>
        <p:sp>
          <p:nvSpPr>
            <p:cNvPr id="1302" name="Google Shape;1302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03" name="Google Shape;1303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04" name="Google Shape;1304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05" name="Google Shape;1305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06" name="Google Shape;1306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307" name="Google Shape;1307;p49"/>
          <p:cNvGrpSpPr/>
          <p:nvPr/>
        </p:nvGrpSpPr>
        <p:grpSpPr>
          <a:xfrm>
            <a:off x="4474734" y="3201519"/>
            <a:ext cx="410419" cy="393561"/>
            <a:chOff x="8074325" y="4438852"/>
            <a:chExt cx="720160" cy="690579"/>
          </a:xfrm>
        </p:grpSpPr>
        <p:sp>
          <p:nvSpPr>
            <p:cNvPr id="1308" name="Google Shape;1308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09" name="Google Shape;1309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10" name="Google Shape;1310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11" name="Google Shape;1311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12" name="Google Shape;1312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13" name="Google Shape;1313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314" name="Google Shape;1314;p49"/>
          <p:cNvGrpSpPr/>
          <p:nvPr/>
        </p:nvGrpSpPr>
        <p:grpSpPr>
          <a:xfrm>
            <a:off x="5655357" y="3214362"/>
            <a:ext cx="410281" cy="367871"/>
            <a:chOff x="9878975" y="4425243"/>
            <a:chExt cx="719918" cy="645502"/>
          </a:xfrm>
        </p:grpSpPr>
        <p:sp>
          <p:nvSpPr>
            <p:cNvPr id="1315" name="Google Shape;1315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16" name="Google Shape;1316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318" name="Google Shape;1318;p49"/>
          <p:cNvGrpSpPr/>
          <p:nvPr/>
        </p:nvGrpSpPr>
        <p:grpSpPr>
          <a:xfrm>
            <a:off x="6245528" y="3204051"/>
            <a:ext cx="410425" cy="388494"/>
            <a:chOff x="10914544" y="4407150"/>
            <a:chExt cx="720170" cy="681687"/>
          </a:xfrm>
        </p:grpSpPr>
        <p:sp>
          <p:nvSpPr>
            <p:cNvPr id="1319" name="Google Shape;1319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21" name="Google Shape;1321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22" name="Google Shape;1322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323" name="Google Shape;1323;p49"/>
          <p:cNvGrpSpPr/>
          <p:nvPr/>
        </p:nvGrpSpPr>
        <p:grpSpPr>
          <a:xfrm>
            <a:off x="5065025" y="3211521"/>
            <a:ext cx="410443" cy="373552"/>
            <a:chOff x="8843122" y="4420259"/>
            <a:chExt cx="720202" cy="655469"/>
          </a:xfrm>
        </p:grpSpPr>
        <p:sp>
          <p:nvSpPr>
            <p:cNvPr id="1324" name="Google Shape;1324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26" name="Google Shape;1326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27" name="Google Shape;1327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29" name="Google Shape;1329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330" name="Google Shape;1330;p49"/>
          <p:cNvGrpSpPr/>
          <p:nvPr/>
        </p:nvGrpSpPr>
        <p:grpSpPr>
          <a:xfrm>
            <a:off x="2121465" y="2565721"/>
            <a:ext cx="410450" cy="363224"/>
            <a:chOff x="1510757" y="3225422"/>
            <a:chExt cx="720214" cy="637347"/>
          </a:xfrm>
        </p:grpSpPr>
        <p:sp>
          <p:nvSpPr>
            <p:cNvPr id="1331" name="Google Shape;1331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35" name="Google Shape;1335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36" name="Google Shape;1336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37" name="Google Shape;1337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338" name="Google Shape;1338;p49"/>
          <p:cNvGrpSpPr/>
          <p:nvPr/>
        </p:nvGrpSpPr>
        <p:grpSpPr>
          <a:xfrm>
            <a:off x="2758014" y="2581851"/>
            <a:ext cx="410408" cy="330963"/>
            <a:chOff x="2595501" y="3253725"/>
            <a:chExt cx="720141" cy="580739"/>
          </a:xfrm>
        </p:grpSpPr>
        <p:sp>
          <p:nvSpPr>
            <p:cNvPr id="1339" name="Google Shape;1339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40" name="Google Shape;1340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41" name="Google Shape;1341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343" name="Google Shape;1343;p49"/>
          <p:cNvGrpSpPr/>
          <p:nvPr/>
        </p:nvGrpSpPr>
        <p:grpSpPr>
          <a:xfrm>
            <a:off x="4031008" y="2542233"/>
            <a:ext cx="408670" cy="410200"/>
            <a:chOff x="4764809" y="3184208"/>
            <a:chExt cx="717090" cy="719775"/>
          </a:xfrm>
        </p:grpSpPr>
        <p:sp>
          <p:nvSpPr>
            <p:cNvPr id="1344" name="Google Shape;1344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45" name="Google Shape;1345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46" name="Google Shape;1346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347" name="Google Shape;1347;p49"/>
          <p:cNvGrpSpPr/>
          <p:nvPr/>
        </p:nvGrpSpPr>
        <p:grpSpPr>
          <a:xfrm>
            <a:off x="3394521" y="2568900"/>
            <a:ext cx="410388" cy="356866"/>
            <a:chOff x="3680173" y="3231000"/>
            <a:chExt cx="720106" cy="626190"/>
          </a:xfrm>
        </p:grpSpPr>
        <p:sp>
          <p:nvSpPr>
            <p:cNvPr id="1348" name="Google Shape;1348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49" name="Google Shape;1349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50" name="Google Shape;1350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351" name="Google Shape;1351;p49"/>
          <p:cNvGrpSpPr/>
          <p:nvPr/>
        </p:nvGrpSpPr>
        <p:grpSpPr>
          <a:xfrm>
            <a:off x="5302245" y="2542197"/>
            <a:ext cx="408121" cy="410273"/>
            <a:chOff x="6931035" y="3184144"/>
            <a:chExt cx="716128" cy="719903"/>
          </a:xfrm>
        </p:grpSpPr>
        <p:sp>
          <p:nvSpPr>
            <p:cNvPr id="1352" name="Google Shape;1352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53" name="Google Shape;1353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54" name="Google Shape;1354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55" name="Google Shape;1355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356" name="Google Shape;1356;p49"/>
          <p:cNvGrpSpPr/>
          <p:nvPr/>
        </p:nvGrpSpPr>
        <p:grpSpPr>
          <a:xfrm>
            <a:off x="4665776" y="2542153"/>
            <a:ext cx="410371" cy="410359"/>
            <a:chOff x="5846429" y="3184067"/>
            <a:chExt cx="720076" cy="720055"/>
          </a:xfrm>
        </p:grpSpPr>
        <p:sp>
          <p:nvSpPr>
            <p:cNvPr id="1357" name="Google Shape;1357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58" name="Google Shape;1358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59" name="Google Shape;1359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60" name="Google Shape;1360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361" name="Google Shape;1361;p49"/>
          <p:cNvGrpSpPr/>
          <p:nvPr/>
        </p:nvGrpSpPr>
        <p:grpSpPr>
          <a:xfrm>
            <a:off x="1615759" y="2542102"/>
            <a:ext cx="279608" cy="410461"/>
            <a:chOff x="655600" y="3183978"/>
            <a:chExt cx="490627" cy="720234"/>
          </a:xfrm>
        </p:grpSpPr>
        <p:sp>
          <p:nvSpPr>
            <p:cNvPr id="1362" name="Google Shape;1362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63" name="Google Shape;1363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64" name="Google Shape;1364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65" name="Google Shape;1365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66" name="Google Shape;1366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367" name="Google Shape;1367;p49"/>
          <p:cNvGrpSpPr/>
          <p:nvPr/>
        </p:nvGrpSpPr>
        <p:grpSpPr>
          <a:xfrm>
            <a:off x="5936465" y="2542209"/>
            <a:ext cx="174731" cy="410247"/>
            <a:chOff x="8011692" y="3184166"/>
            <a:chExt cx="306600" cy="719859"/>
          </a:xfrm>
        </p:grpSpPr>
        <p:sp>
          <p:nvSpPr>
            <p:cNvPr id="1368" name="Google Shape;1368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70" name="Google Shape;1370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71" name="Google Shape;1371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72" name="Google Shape;1372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73" name="Google Shape;1373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374" name="Google Shape;1374;p49"/>
          <p:cNvGrpSpPr/>
          <p:nvPr/>
        </p:nvGrpSpPr>
        <p:grpSpPr>
          <a:xfrm>
            <a:off x="6336820" y="2541956"/>
            <a:ext cx="226786" cy="410432"/>
            <a:chOff x="4556125" y="630237"/>
            <a:chExt cx="3081338" cy="5568950"/>
          </a:xfrm>
        </p:grpSpPr>
        <p:sp>
          <p:nvSpPr>
            <p:cNvPr id="1375" name="Google Shape;1375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78" name="Google Shape;1378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79" name="Google Shape;1379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80" name="Google Shape;1380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81" name="Google Shape;1381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382" name="Google Shape;1382;p49"/>
          <p:cNvGrpSpPr/>
          <p:nvPr/>
        </p:nvGrpSpPr>
        <p:grpSpPr>
          <a:xfrm>
            <a:off x="979390" y="2542163"/>
            <a:ext cx="410409" cy="410343"/>
            <a:chOff x="1674084" y="3214987"/>
            <a:chExt cx="720142" cy="720027"/>
          </a:xfrm>
        </p:grpSpPr>
        <p:sp>
          <p:nvSpPr>
            <p:cNvPr id="1383" name="Google Shape;1383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85" name="Google Shape;1385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86" name="Google Shape;1386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89" name="Google Shape;1389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91" name="Google Shape;1391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92" name="Google Shape;1392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93" name="Google Shape;1393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94" name="Google Shape;1394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395" name="Google Shape;1395;p49"/>
          <p:cNvGrpSpPr/>
          <p:nvPr/>
        </p:nvGrpSpPr>
        <p:grpSpPr>
          <a:xfrm>
            <a:off x="343055" y="2542128"/>
            <a:ext cx="410234" cy="410413"/>
            <a:chOff x="557511" y="3214925"/>
            <a:chExt cx="719836" cy="720150"/>
          </a:xfrm>
        </p:grpSpPr>
        <p:sp>
          <p:nvSpPr>
            <p:cNvPr id="1396" name="Google Shape;1396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400" name="Google Shape;1400;p49"/>
          <p:cNvGrpSpPr/>
          <p:nvPr/>
        </p:nvGrpSpPr>
        <p:grpSpPr>
          <a:xfrm>
            <a:off x="291253" y="3864304"/>
            <a:ext cx="409945" cy="368184"/>
            <a:chOff x="1147762" y="1131887"/>
            <a:chExt cx="5137150" cy="4619626"/>
          </a:xfrm>
        </p:grpSpPr>
        <p:sp>
          <p:nvSpPr>
            <p:cNvPr id="1401" name="Google Shape;1401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404" name="Google Shape;1404;p49"/>
          <p:cNvGrpSpPr/>
          <p:nvPr/>
        </p:nvGrpSpPr>
        <p:grpSpPr>
          <a:xfrm>
            <a:off x="1025381" y="3858551"/>
            <a:ext cx="410308" cy="380329"/>
            <a:chOff x="1570037" y="1341437"/>
            <a:chExt cx="4943475" cy="4576762"/>
          </a:xfrm>
        </p:grpSpPr>
        <p:sp>
          <p:nvSpPr>
            <p:cNvPr id="1405" name="Google Shape;1405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06" name="Google Shape;1406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411" name="Google Shape;1411;p49"/>
          <p:cNvGrpSpPr/>
          <p:nvPr/>
        </p:nvGrpSpPr>
        <p:grpSpPr>
          <a:xfrm>
            <a:off x="3313656" y="3844051"/>
            <a:ext cx="406325" cy="410366"/>
            <a:chOff x="5770007" y="5489899"/>
            <a:chExt cx="712976" cy="720067"/>
          </a:xfrm>
        </p:grpSpPr>
        <p:sp>
          <p:nvSpPr>
            <p:cNvPr id="1412" name="Google Shape;1412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17" name="Google Shape;1417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18" name="Google Shape;1418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420" name="Google Shape;1420;p49"/>
          <p:cNvGrpSpPr/>
          <p:nvPr/>
        </p:nvGrpSpPr>
        <p:grpSpPr>
          <a:xfrm>
            <a:off x="4043562" y="3864738"/>
            <a:ext cx="410301" cy="369030"/>
            <a:chOff x="7050768" y="5526199"/>
            <a:chExt cx="719953" cy="647534"/>
          </a:xfrm>
        </p:grpSpPr>
        <p:sp>
          <p:nvSpPr>
            <p:cNvPr id="1421" name="Google Shape;1421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28" name="Google Shape;1428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29" name="Google Shape;1429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433" name="Google Shape;1433;p49"/>
          <p:cNvGrpSpPr/>
          <p:nvPr/>
        </p:nvGrpSpPr>
        <p:grpSpPr>
          <a:xfrm>
            <a:off x="5511599" y="3864803"/>
            <a:ext cx="410329" cy="368871"/>
            <a:chOff x="9626723" y="5526313"/>
            <a:chExt cx="720002" cy="647256"/>
          </a:xfrm>
        </p:grpSpPr>
        <p:sp>
          <p:nvSpPr>
            <p:cNvPr id="1434" name="Google Shape;1434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35" name="Google Shape;1435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36" name="Google Shape;1436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37" name="Google Shape;1437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38" name="Google Shape;1438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39" name="Google Shape;1439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40" name="Google Shape;1440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41" name="Google Shape;1441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42" name="Google Shape;1442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43" name="Google Shape;1443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44" name="Google Shape;1444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45" name="Google Shape;1445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446" name="Google Shape;1446;p49"/>
          <p:cNvGrpSpPr/>
          <p:nvPr/>
        </p:nvGrpSpPr>
        <p:grpSpPr>
          <a:xfrm>
            <a:off x="6245601" y="3844029"/>
            <a:ext cx="410238" cy="410386"/>
            <a:chOff x="10914672" y="5489861"/>
            <a:chExt cx="719842" cy="720102"/>
          </a:xfrm>
        </p:grpSpPr>
        <p:sp>
          <p:nvSpPr>
            <p:cNvPr id="1447" name="Google Shape;1447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49" name="Google Shape;1449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50" name="Google Shape;1450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51" name="Google Shape;1451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52" name="Google Shape;1452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53" name="Google Shape;1453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54" name="Google Shape;1454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55" name="Google Shape;1455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56" name="Google Shape;1456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57" name="Google Shape;1457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58" name="Google Shape;1458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459" name="Google Shape;1459;p49"/>
          <p:cNvGrpSpPr/>
          <p:nvPr/>
        </p:nvGrpSpPr>
        <p:grpSpPr>
          <a:xfrm>
            <a:off x="4777542" y="3853479"/>
            <a:ext cx="410457" cy="391515"/>
            <a:chOff x="8338678" y="5506443"/>
            <a:chExt cx="720227" cy="686988"/>
          </a:xfrm>
        </p:grpSpPr>
        <p:sp>
          <p:nvSpPr>
            <p:cNvPr id="1460" name="Google Shape;1460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61" name="Google Shape;1461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62" name="Google Shape;1462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63" name="Google Shape;1463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64" name="Google Shape;1464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65" name="Google Shape;1465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466" name="Google Shape;1466;p49"/>
          <p:cNvGrpSpPr/>
          <p:nvPr/>
        </p:nvGrpSpPr>
        <p:grpSpPr>
          <a:xfrm>
            <a:off x="1759242" y="3903739"/>
            <a:ext cx="1230785" cy="290966"/>
            <a:chOff x="3042485" y="5594633"/>
            <a:chExt cx="2159652" cy="510557"/>
          </a:xfrm>
        </p:grpSpPr>
        <p:sp>
          <p:nvSpPr>
            <p:cNvPr id="1467" name="Google Shape;1467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68" name="Google Shape;1468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69" name="Google Shape;1469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70" name="Google Shape;1470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71" name="Google Shape;1471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72" name="Google Shape;1472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73" name="Google Shape;1473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74" name="Google Shape;1474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75" name="Google Shape;1475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76" name="Google Shape;1476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77" name="Google Shape;1477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78" name="Google Shape;1478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79" name="Google Shape;1479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80" name="Google Shape;1480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81" name="Google Shape;1481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482" name="Google Shape;1482;p49"/>
          <p:cNvGrpSpPr/>
          <p:nvPr/>
        </p:nvGrpSpPr>
        <p:grpSpPr>
          <a:xfrm>
            <a:off x="7184593" y="1220105"/>
            <a:ext cx="410377" cy="407809"/>
            <a:chOff x="1442627" y="5710929"/>
            <a:chExt cx="594318" cy="590600"/>
          </a:xfrm>
        </p:grpSpPr>
        <p:sp>
          <p:nvSpPr>
            <p:cNvPr id="1483" name="Google Shape;1483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84" name="Google Shape;1484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85" name="Google Shape;1485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486" name="Google Shape;1486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487" name="Google Shape;1487;p49"/>
          <p:cNvGrpSpPr/>
          <p:nvPr/>
        </p:nvGrpSpPr>
        <p:grpSpPr>
          <a:xfrm>
            <a:off x="7184447" y="3814851"/>
            <a:ext cx="343457" cy="410425"/>
            <a:chOff x="8095060" y="5664590"/>
            <a:chExt cx="497404" cy="594389"/>
          </a:xfrm>
        </p:grpSpPr>
        <p:grpSp>
          <p:nvGrpSpPr>
            <p:cNvPr id="1488" name="Google Shape;1488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489" name="Google Shape;1489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490" name="Google Shape;1490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491" name="Google Shape;1491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</p:grpSp>
        <p:grpSp>
          <p:nvGrpSpPr>
            <p:cNvPr id="1492" name="Google Shape;1492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493" name="Google Shape;1493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494" name="Google Shape;1494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495" name="Google Shape;1495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</p:grpSp>
        <p:grpSp>
          <p:nvGrpSpPr>
            <p:cNvPr id="1496" name="Google Shape;1496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497" name="Google Shape;1497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498" name="Google Shape;1498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499" name="Google Shape;1499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</p:grpSp>
        <p:grpSp>
          <p:nvGrpSpPr>
            <p:cNvPr id="1500" name="Google Shape;1500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501" name="Google Shape;1501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502" name="Google Shape;1502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503" name="Google Shape;1503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</p:grpSp>
      </p:grpSp>
      <p:grpSp>
        <p:nvGrpSpPr>
          <p:cNvPr id="1504" name="Google Shape;1504;p49"/>
          <p:cNvGrpSpPr/>
          <p:nvPr/>
        </p:nvGrpSpPr>
        <p:grpSpPr>
          <a:xfrm>
            <a:off x="7184538" y="1890271"/>
            <a:ext cx="512961" cy="410372"/>
            <a:chOff x="4607809" y="5664627"/>
            <a:chExt cx="742883" cy="594312"/>
          </a:xfrm>
        </p:grpSpPr>
        <p:sp>
          <p:nvSpPr>
            <p:cNvPr id="1505" name="Google Shape;1505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06" name="Google Shape;1506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07" name="Google Shape;1507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08" name="Google Shape;1508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09" name="Google Shape;1509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10" name="Google Shape;1510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11" name="Google Shape;1511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12" name="Google Shape;1512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513" name="Google Shape;1513;p49"/>
          <p:cNvGrpSpPr/>
          <p:nvPr/>
        </p:nvGrpSpPr>
        <p:grpSpPr>
          <a:xfrm>
            <a:off x="7189829" y="2502443"/>
            <a:ext cx="994196" cy="410268"/>
            <a:chOff x="2571250" y="5664711"/>
            <a:chExt cx="1439820" cy="594160"/>
          </a:xfrm>
        </p:grpSpPr>
        <p:sp>
          <p:nvSpPr>
            <p:cNvPr id="1514" name="Google Shape;1514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15" name="Google Shape;1515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16" name="Google Shape;1516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17" name="Google Shape;1517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18" name="Google Shape;1518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19" name="Google Shape;1519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20" name="Google Shape;1520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21" name="Google Shape;1521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22" name="Google Shape;1522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24" name="Google Shape;1524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25" name="Google Shape;1525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27" name="Google Shape;1527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28" name="Google Shape;1528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29" name="Google Shape;1529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30" name="Google Shape;1530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31" name="Google Shape;1531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33" name="Google Shape;1533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34" name="Google Shape;1534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1538" name="Google Shape;1538;p49"/>
          <p:cNvGrpSpPr/>
          <p:nvPr/>
        </p:nvGrpSpPr>
        <p:grpSpPr>
          <a:xfrm>
            <a:off x="7184486" y="3158453"/>
            <a:ext cx="591501" cy="410651"/>
            <a:chOff x="6332670" y="5663946"/>
            <a:chExt cx="856627" cy="594715"/>
          </a:xfrm>
        </p:grpSpPr>
        <p:grpSp>
          <p:nvGrpSpPr>
            <p:cNvPr id="1539" name="Google Shape;1539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540" name="Google Shape;1540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541" name="Google Shape;1541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</p:grpSp>
        <p:grpSp>
          <p:nvGrpSpPr>
            <p:cNvPr id="1542" name="Google Shape;1542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543" name="Google Shape;1543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544" name="Google Shape;1544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</p:grpSp>
        <p:grpSp>
          <p:nvGrpSpPr>
            <p:cNvPr id="1545" name="Google Shape;1545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46" name="Google Shape;1546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  <p:sp>
            <p:nvSpPr>
              <p:cNvPr id="1547" name="Google Shape;1547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Frank Ruhl Libre"/>
                  <a:ea typeface="Frank Ruhl Libre"/>
                  <a:cs typeface="Frank Ruhl Libre"/>
                  <a:sym typeface="Frank Ruhl Libre"/>
                </a:endParaRPr>
              </a:p>
            </p:txBody>
          </p:sp>
        </p:grpSp>
      </p:grpSp>
      <p:sp>
        <p:nvSpPr>
          <p:cNvPr id="1548" name="Google Shape;1548;p49"/>
          <p:cNvSpPr txBox="1">
            <a:spLocks noGrp="1"/>
          </p:cNvSpPr>
          <p:nvPr>
            <p:ph type="title"/>
          </p:nvPr>
        </p:nvSpPr>
        <p:spPr>
          <a:xfrm>
            <a:off x="291300" y="797400"/>
            <a:ext cx="7740300" cy="25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549" name="Google Shape;1549;p49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50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1"/>
                </a:highlight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1"/>
              </a:highlight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1555" name="Google Shape;1555;p50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556" name="Google Shape;1556;p50"/>
          <p:cNvSpPr txBox="1">
            <a:spLocks noGrp="1"/>
          </p:cNvSpPr>
          <p:nvPr>
            <p:ph type="body" idx="4294967295"/>
          </p:nvPr>
        </p:nvSpPr>
        <p:spPr>
          <a:xfrm>
            <a:off x="769050" y="856425"/>
            <a:ext cx="79179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You can also use any emoji as an icon!</a:t>
            </a:r>
            <a:endParaRPr sz="1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</a:rPr>
              <a:t>And of course it resizes without losing quality.</a:t>
            </a:r>
            <a:endParaRPr sz="1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 b="1">
                <a:solidFill>
                  <a:schemeClr val="lt1"/>
                </a:solidFill>
              </a:rPr>
              <a:t>How? Follow Google instructions https://twitter.com/googledocs/status/730087240156643328</a:t>
            </a:r>
            <a:endParaRPr sz="14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1" name="Google Shape;1561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63" name="Google Shape;1563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564" name="Google Shape;1564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565" name="Google Shape;1565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66" name="Google Shape;1566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67" name="Google Shape;1567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568" name="Google Shape;1568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69" name="Google Shape;1569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70" name="Google Shape;1570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571" name="Google Shape;1571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72" name="Google Shape;1572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73" name="Google Shape;1573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574" name="Google Shape;1574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75" name="Google Shape;1575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24672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b="1" dirty="0"/>
              <a:t>Piece.java</a:t>
            </a:r>
            <a:endParaRPr b="1" dirty="0"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221064" y="1026000"/>
            <a:ext cx="1467059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Vykreslování figurek</a:t>
            </a:r>
            <a:endParaRPr dirty="0"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2"/>
          </p:nvPr>
        </p:nvSpPr>
        <p:spPr>
          <a:xfrm>
            <a:off x="5061144" y="1026000"/>
            <a:ext cx="24672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.</a:t>
            </a: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Obrázek 2" descr="Obsah obrázku text&#10;&#10;Popis byl vytvořen automaticky">
            <a:extLst>
              <a:ext uri="{FF2B5EF4-FFF2-40B4-BE49-F238E27FC236}">
                <a16:creationId xmlns:a16="http://schemas.microsoft.com/office/drawing/2014/main" id="{3735663A-A544-2B0C-4D31-46E2EEA1C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148" y="1417081"/>
            <a:ext cx="2643806" cy="2561401"/>
          </a:xfrm>
          <a:prstGeom prst="rect">
            <a:avLst/>
          </a:prstGeom>
        </p:spPr>
      </p:pic>
      <p:pic>
        <p:nvPicPr>
          <p:cNvPr id="5" name="Obrázek 4" descr="Obsah obrázku text&#10;&#10;Popis byl vytvořen automaticky">
            <a:extLst>
              <a:ext uri="{FF2B5EF4-FFF2-40B4-BE49-F238E27FC236}">
                <a16:creationId xmlns:a16="http://schemas.microsoft.com/office/drawing/2014/main" id="{A2ED66F1-F6A9-9CE7-34EF-3BCDD91AD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634" y="1417081"/>
            <a:ext cx="2623710" cy="19482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24672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b="1" dirty="0"/>
              <a:t>PieceType.java</a:t>
            </a:r>
            <a:endParaRPr b="1" dirty="0"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221064" y="1026000"/>
            <a:ext cx="1467059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Vykreslování figurek</a:t>
            </a:r>
            <a:endParaRPr dirty="0"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2"/>
          </p:nvPr>
        </p:nvSpPr>
        <p:spPr>
          <a:xfrm>
            <a:off x="5061144" y="1026000"/>
            <a:ext cx="24672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.</a:t>
            </a: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Obrázek 3" descr="Obsah obrázku text&#10;&#10;Popis byl vytvořen automaticky">
            <a:extLst>
              <a:ext uri="{FF2B5EF4-FFF2-40B4-BE49-F238E27FC236}">
                <a16:creationId xmlns:a16="http://schemas.microsoft.com/office/drawing/2014/main" id="{541818DA-5A31-D872-21E9-C08E0159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798" y="1562408"/>
            <a:ext cx="3352175" cy="1678858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933858AB-3B25-BDB1-C142-36223232A6C9}"/>
              </a:ext>
            </a:extLst>
          </p:cNvPr>
          <p:cNvSpPr txBox="1"/>
          <p:nvPr/>
        </p:nvSpPr>
        <p:spPr>
          <a:xfrm>
            <a:off x="2138798" y="3450466"/>
            <a:ext cx="4472930" cy="915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800" b="1" dirty="0">
                <a:solidFill>
                  <a:srgbClr val="1D3E7C"/>
                </a:solidFill>
              </a:rPr>
              <a:t>V HelloController.java nakonec zavoláme metodu </a:t>
            </a:r>
            <a:r>
              <a:rPr lang="cs-CZ" sz="800" b="1" dirty="0" err="1">
                <a:solidFill>
                  <a:srgbClr val="1D3E7C"/>
                </a:solidFill>
              </a:rPr>
              <a:t>makePiece</a:t>
            </a:r>
            <a:r>
              <a:rPr lang="cs-CZ" sz="800" b="1" dirty="0">
                <a:solidFill>
                  <a:srgbClr val="1D3E7C"/>
                </a:solidFill>
              </a:rPr>
              <a:t> v jednotlivých podmínkách.</a:t>
            </a:r>
          </a:p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800" b="1" dirty="0">
                <a:solidFill>
                  <a:srgbClr val="1D3E7C"/>
                </a:solidFill>
              </a:rPr>
              <a:t>V metodě </a:t>
            </a:r>
            <a:r>
              <a:rPr lang="cs-CZ" sz="800" b="1" dirty="0" err="1">
                <a:solidFill>
                  <a:srgbClr val="1D3E7C"/>
                </a:solidFill>
              </a:rPr>
              <a:t>makePiece</a:t>
            </a:r>
            <a:r>
              <a:rPr lang="cs-CZ" sz="800" b="1" dirty="0">
                <a:solidFill>
                  <a:srgbClr val="1D3E7C"/>
                </a:solidFill>
              </a:rPr>
              <a:t> se pouze určí nová figurka o souřadnicích </a:t>
            </a:r>
            <a:r>
              <a:rPr lang="cs-CZ" sz="800" b="1" dirty="0" err="1">
                <a:solidFill>
                  <a:srgbClr val="1D3E7C"/>
                </a:solidFill>
              </a:rPr>
              <a:t>x,y</a:t>
            </a:r>
            <a:r>
              <a:rPr lang="cs-CZ" sz="800" b="1" dirty="0">
                <a:solidFill>
                  <a:srgbClr val="1D3E7C"/>
                </a:solidFill>
              </a:rPr>
              <a:t> které dědí od metody </a:t>
            </a:r>
            <a:r>
              <a:rPr lang="cs-CZ" sz="800" b="1" dirty="0" err="1">
                <a:solidFill>
                  <a:srgbClr val="1D3E7C"/>
                </a:solidFill>
              </a:rPr>
              <a:t>createContent</a:t>
            </a:r>
            <a:r>
              <a:rPr lang="cs-CZ" sz="800" b="1" dirty="0">
                <a:solidFill>
                  <a:srgbClr val="1D3E7C"/>
                </a:solidFill>
              </a:rPr>
              <a:t> (proto to je </a:t>
            </a:r>
            <a:r>
              <a:rPr lang="cs-CZ" sz="800" b="1" dirty="0" err="1">
                <a:solidFill>
                  <a:srgbClr val="1D3E7C"/>
                </a:solidFill>
              </a:rPr>
              <a:t>parent</a:t>
            </a:r>
            <a:r>
              <a:rPr lang="cs-CZ" sz="800" b="1" dirty="0">
                <a:solidFill>
                  <a:srgbClr val="1D3E7C"/>
                </a:solidFill>
              </a:rPr>
              <a:t>)</a:t>
            </a:r>
          </a:p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cs-CZ" sz="800" b="1" dirty="0">
              <a:solidFill>
                <a:srgbClr val="1D3E7C"/>
              </a:solidFill>
            </a:endParaRPr>
          </a:p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cs-CZ" sz="800" b="1" dirty="0">
              <a:solidFill>
                <a:srgbClr val="1D3E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591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body" idx="1"/>
          </p:nvPr>
        </p:nvSpPr>
        <p:spPr>
          <a:xfrm>
            <a:off x="2183375" y="1026000"/>
            <a:ext cx="16635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2"/>
          </p:nvPr>
        </p:nvSpPr>
        <p:spPr>
          <a:xfrm>
            <a:off x="4028447" y="1026000"/>
            <a:ext cx="16635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3"/>
          </p:nvPr>
        </p:nvSpPr>
        <p:spPr>
          <a:xfrm>
            <a:off x="5873519" y="1026000"/>
            <a:ext cx="16635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27804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3825" y="1025999"/>
            <a:ext cx="3091500" cy="3091500"/>
          </a:xfrm>
          <a:prstGeom prst="rect">
            <a:avLst/>
          </a:prstGeom>
          <a:noFill/>
          <a:ln>
            <a:noFill/>
          </a:ln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</p:pic>
      <p:sp>
        <p:nvSpPr>
          <p:cNvPr id="161" name="Google Shape;161;p22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 rotWithShape="1">
          <a:blip r:embed="rId3">
            <a:alphaModFix/>
          </a:blip>
          <a:srcRect t="6016" b="6016"/>
          <a:stretch/>
        </p:blipFill>
        <p:spPr>
          <a:xfrm>
            <a:off x="605400" y="605475"/>
            <a:ext cx="7933200" cy="3925500"/>
          </a:xfrm>
          <a:prstGeom prst="rect">
            <a:avLst/>
          </a:prstGeom>
          <a:noFill/>
          <a:ln>
            <a:noFill/>
          </a:ln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</p:pic>
      <p:sp>
        <p:nvSpPr>
          <p:cNvPr id="168" name="Google Shape;168;p23"/>
          <p:cNvSpPr txBox="1">
            <a:spLocks noGrp="1"/>
          </p:cNvSpPr>
          <p:nvPr>
            <p:ph type="title" idx="4294967295"/>
          </p:nvPr>
        </p:nvSpPr>
        <p:spPr>
          <a:xfrm>
            <a:off x="605325" y="899150"/>
            <a:ext cx="7933200" cy="54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lt1"/>
                </a:solidFill>
              </a:rPr>
              <a:t>WANT BIG IMPACT?</a:t>
            </a:r>
            <a:endParaRPr b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 BIG IMAGE.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75" name="Google Shape;175;p24"/>
          <p:cNvGrpSpPr/>
          <p:nvPr/>
        </p:nvGrpSpPr>
        <p:grpSpPr>
          <a:xfrm>
            <a:off x="3730342" y="1390398"/>
            <a:ext cx="1561708" cy="2362719"/>
            <a:chOff x="3071457" y="2013875"/>
            <a:chExt cx="1944600" cy="1569600"/>
          </a:xfrm>
        </p:grpSpPr>
        <p:sp>
          <p:nvSpPr>
            <p:cNvPr id="176" name="Google Shape;176;p24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</p:txBody>
        </p:sp>
        <p:sp>
          <p:nvSpPr>
            <p:cNvPr id="177" name="Google Shape;177;p24"/>
            <p:cNvSpPr txBox="1"/>
            <p:nvPr/>
          </p:nvSpPr>
          <p:spPr>
            <a:xfrm>
              <a:off x="3316102" y="2357627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178" name="Google Shape;178;p24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Frank Ruhl Libre Light"/>
                  <a:ea typeface="Frank Ruhl Libre Light"/>
                  <a:cs typeface="Frank Ruhl Libre Light"/>
                  <a:sym typeface="Frank Ruhl Libre Light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</p:txBody>
        </p:sp>
      </p:grpSp>
      <p:grpSp>
        <p:nvGrpSpPr>
          <p:cNvPr id="179" name="Google Shape;179;p24"/>
          <p:cNvGrpSpPr/>
          <p:nvPr/>
        </p:nvGrpSpPr>
        <p:grpSpPr>
          <a:xfrm>
            <a:off x="2170551" y="1390398"/>
            <a:ext cx="1561708" cy="2362719"/>
            <a:chOff x="1126863" y="2013875"/>
            <a:chExt cx="1944600" cy="1569600"/>
          </a:xfrm>
        </p:grpSpPr>
        <p:sp>
          <p:nvSpPr>
            <p:cNvPr id="180" name="Google Shape;180;p24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</p:txBody>
        </p:sp>
        <p:sp>
          <p:nvSpPr>
            <p:cNvPr id="181" name="Google Shape;181;p24"/>
            <p:cNvSpPr txBox="1"/>
            <p:nvPr/>
          </p:nvSpPr>
          <p:spPr>
            <a:xfrm>
              <a:off x="1351627" y="2357627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182" name="Google Shape;182;p24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Frank Ruhl Libre Light"/>
                  <a:ea typeface="Frank Ruhl Libre Light"/>
                  <a:cs typeface="Frank Ruhl Libre Light"/>
                  <a:sym typeface="Frank Ruhl Libre Light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</p:txBody>
        </p:sp>
      </p:grpSp>
      <p:grpSp>
        <p:nvGrpSpPr>
          <p:cNvPr id="183" name="Google Shape;183;p24"/>
          <p:cNvGrpSpPr/>
          <p:nvPr/>
        </p:nvGrpSpPr>
        <p:grpSpPr>
          <a:xfrm>
            <a:off x="5290042" y="1390398"/>
            <a:ext cx="2410264" cy="2362719"/>
            <a:chOff x="5015938" y="2013875"/>
            <a:chExt cx="3001200" cy="1569600"/>
          </a:xfrm>
        </p:grpSpPr>
        <p:sp>
          <p:nvSpPr>
            <p:cNvPr id="184" name="Google Shape;184;p24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</p:txBody>
        </p:sp>
        <p:sp>
          <p:nvSpPr>
            <p:cNvPr id="185" name="Google Shape;185;p24"/>
            <p:cNvSpPr txBox="1"/>
            <p:nvPr/>
          </p:nvSpPr>
          <p:spPr>
            <a:xfrm>
              <a:off x="5360226" y="2357629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Vestibulum</a:t>
              </a:r>
              <a:br>
                <a:rPr lang="en" sz="1100" b="1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</a:br>
              <a:r>
                <a:rPr lang="en" sz="1100" b="1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congue tempus</a:t>
              </a:r>
              <a:endParaRPr sz="1100" b="1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186" name="Google Shape;186;p24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Frank Ruhl Libre Light"/>
                  <a:ea typeface="Frank Ruhl Libre Light"/>
                  <a:cs typeface="Frank Ruhl Libre Light"/>
                  <a:sym typeface="Frank Ruhl Libre Light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rgbClr val="FFFFFF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</p:txBody>
        </p:sp>
      </p:grpSp>
      <p:grpSp>
        <p:nvGrpSpPr>
          <p:cNvPr id="187" name="Google Shape;187;p24"/>
          <p:cNvGrpSpPr/>
          <p:nvPr/>
        </p:nvGrpSpPr>
        <p:grpSpPr>
          <a:xfrm>
            <a:off x="5185046" y="2493467"/>
            <a:ext cx="210054" cy="209097"/>
            <a:chOff x="4858109" y="2631368"/>
            <a:chExt cx="316442" cy="315000"/>
          </a:xfrm>
        </p:grpSpPr>
        <p:sp>
          <p:nvSpPr>
            <p:cNvPr id="188" name="Google Shape;188;p24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90" name="Google Shape;190;p24"/>
          <p:cNvGrpSpPr/>
          <p:nvPr/>
        </p:nvGrpSpPr>
        <p:grpSpPr>
          <a:xfrm>
            <a:off x="3629428" y="2493543"/>
            <a:ext cx="209093" cy="209093"/>
            <a:chOff x="3157188" y="909150"/>
            <a:chExt cx="470400" cy="470400"/>
          </a:xfrm>
        </p:grpSpPr>
        <p:sp>
          <p:nvSpPr>
            <p:cNvPr id="191" name="Google Shape;191;p24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ctavia template">
  <a:themeElements>
    <a:clrScheme name="Custom 347">
      <a:dk1>
        <a:srgbClr val="000000"/>
      </a:dk1>
      <a:lt1>
        <a:srgbClr val="FFFFFF"/>
      </a:lt1>
      <a:dk2>
        <a:srgbClr val="6B6E81"/>
      </a:dk2>
      <a:lt2>
        <a:srgbClr val="D9DCE6"/>
      </a:lt2>
      <a:accent1>
        <a:srgbClr val="1D3E7C"/>
      </a:accent1>
      <a:accent2>
        <a:srgbClr val="5A7EC2"/>
      </a:accent2>
      <a:accent3>
        <a:srgbClr val="A3D4F3"/>
      </a:accent3>
      <a:accent4>
        <a:srgbClr val="FDF6DA"/>
      </a:accent4>
      <a:accent5>
        <a:srgbClr val="FAE388"/>
      </a:accent5>
      <a:accent6>
        <a:srgbClr val="F8C03E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1558</Words>
  <Application>Microsoft Office PowerPoint</Application>
  <PresentationFormat>Předvádění na obrazovce (16:9)</PresentationFormat>
  <Paragraphs>362</Paragraphs>
  <Slides>36</Slides>
  <Notes>36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36</vt:i4>
      </vt:variant>
    </vt:vector>
  </HeadingPairs>
  <TitlesOfParts>
    <vt:vector size="44" baseType="lpstr">
      <vt:lpstr>Frank Ruhl Libre</vt:lpstr>
      <vt:lpstr>IBM Plex Serif</vt:lpstr>
      <vt:lpstr>Frank Ruhl Libre Light</vt:lpstr>
      <vt:lpstr>Arial</vt:lpstr>
      <vt:lpstr>IBM Plex Sans Condensed</vt:lpstr>
      <vt:lpstr>Calibri</vt:lpstr>
      <vt:lpstr>Montserrat</vt:lpstr>
      <vt:lpstr>Octavia template</vt:lpstr>
      <vt:lpstr>Checkers Game</vt:lpstr>
      <vt:lpstr>Generování hracího pole</vt:lpstr>
      <vt:lpstr>Vykreslování figurek</vt:lpstr>
      <vt:lpstr>Vykreslování figurek</vt:lpstr>
      <vt:lpstr>Vykreslování figurek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Prezentace aplikace PowerPoint</vt:lpstr>
      <vt:lpstr>Prezentace aplikace PowerPoint</vt:lpstr>
      <vt:lpstr>Prezentace aplikace PowerPoint</vt:lpstr>
      <vt:lpstr>Prezentace aplikace PowerPoint</vt:lpstr>
      <vt:lpstr>THANKS!</vt:lpstr>
      <vt:lpstr>CREDITS</vt:lpstr>
      <vt:lpstr>PRESENT.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Prezentace aplikace PowerPoint</vt:lpstr>
      <vt:lpstr>DIAGRAMS AND INFOGRAPHICS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Checkers Game</dc:title>
  <cp:lastModifiedBy>Filip Novák</cp:lastModifiedBy>
  <cp:revision>1</cp:revision>
  <dcterms:modified xsi:type="dcterms:W3CDTF">2022-05-09T13:17:29Z</dcterms:modified>
</cp:coreProperties>
</file>